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7" r:id="rId2"/>
    <p:sldId id="261" r:id="rId3"/>
    <p:sldId id="273" r:id="rId4"/>
    <p:sldId id="262" r:id="rId5"/>
    <p:sldId id="265" r:id="rId6"/>
    <p:sldId id="267" r:id="rId7"/>
    <p:sldId id="266" r:id="rId8"/>
    <p:sldId id="268" r:id="rId9"/>
    <p:sldId id="269" r:id="rId10"/>
    <p:sldId id="271" r:id="rId11"/>
    <p:sldId id="272" r:id="rId12"/>
    <p:sldId id="26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32540-DC39-4211-BCED-2CD7F1E0B10D}" v="12" dt="2020-09-25T20:37:01.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82" y="3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Rodrigues" userId="c47c7cf53e8259d1" providerId="LiveId" clId="{28932540-DC39-4211-BCED-2CD7F1E0B10D}"/>
    <pc:docChg chg="undo custSel mod addSld delSld modSld sldOrd">
      <pc:chgData name="Joanna Rodrigues" userId="c47c7cf53e8259d1" providerId="LiveId" clId="{28932540-DC39-4211-BCED-2CD7F1E0B10D}" dt="2020-10-03T19:38:52.015" v="301"/>
      <pc:docMkLst>
        <pc:docMk/>
      </pc:docMkLst>
      <pc:sldChg chg="addSp delSp modSp mod ord">
        <pc:chgData name="Joanna Rodrigues" userId="c47c7cf53e8259d1" providerId="LiveId" clId="{28932540-DC39-4211-BCED-2CD7F1E0B10D}" dt="2020-10-03T18:05:38.739" v="299"/>
        <pc:sldMkLst>
          <pc:docMk/>
          <pc:sldMk cId="2584280759" sldId="257"/>
        </pc:sldMkLst>
        <pc:spChg chg="mod ord">
          <ac:chgData name="Joanna Rodrigues" userId="c47c7cf53e8259d1" providerId="LiveId" clId="{28932540-DC39-4211-BCED-2CD7F1E0B10D}" dt="2020-09-25T19:46:14.034" v="51" actId="26606"/>
          <ac:spMkLst>
            <pc:docMk/>
            <pc:sldMk cId="2584280759" sldId="257"/>
            <ac:spMk id="2" creationId="{18C3B467-088C-4F3D-A9A7-105C4E1E20CD}"/>
          </ac:spMkLst>
        </pc:spChg>
        <pc:spChg chg="mod ord">
          <ac:chgData name="Joanna Rodrigues" userId="c47c7cf53e8259d1" providerId="LiveId" clId="{28932540-DC39-4211-BCED-2CD7F1E0B10D}" dt="2020-09-25T19:46:14.034" v="51" actId="26606"/>
          <ac:spMkLst>
            <pc:docMk/>
            <pc:sldMk cId="2584280759" sldId="257"/>
            <ac:spMk id="3" creationId="{C8722DDC-8EEE-4A06-8DFE-B44871EAA2CF}"/>
          </ac:spMkLst>
        </pc:spChg>
        <pc:spChg chg="add">
          <ac:chgData name="Joanna Rodrigues" userId="c47c7cf53e8259d1" providerId="LiveId" clId="{28932540-DC39-4211-BCED-2CD7F1E0B10D}" dt="2020-09-25T19:46:14.034" v="51" actId="26606"/>
          <ac:spMkLst>
            <pc:docMk/>
            <pc:sldMk cId="2584280759" sldId="257"/>
            <ac:spMk id="74" creationId="{0B9D8B4B-0913-487D-ABE3-E034B7B83182}"/>
          </ac:spMkLst>
        </pc:spChg>
        <pc:spChg chg="add">
          <ac:chgData name="Joanna Rodrigues" userId="c47c7cf53e8259d1" providerId="LiveId" clId="{28932540-DC39-4211-BCED-2CD7F1E0B10D}" dt="2020-09-25T19:46:14.034" v="51" actId="26606"/>
          <ac:spMkLst>
            <pc:docMk/>
            <pc:sldMk cId="2584280759" sldId="257"/>
            <ac:spMk id="76" creationId="{BC17BE6E-6279-43C6-B659-2515BA0B0700}"/>
          </ac:spMkLst>
        </pc:spChg>
        <pc:spChg chg="add">
          <ac:chgData name="Joanna Rodrigues" userId="c47c7cf53e8259d1" providerId="LiveId" clId="{28932540-DC39-4211-BCED-2CD7F1E0B10D}" dt="2020-09-25T19:46:14.034" v="51" actId="26606"/>
          <ac:spMkLst>
            <pc:docMk/>
            <pc:sldMk cId="2584280759" sldId="257"/>
            <ac:spMk id="78" creationId="{2EBDB212-747C-43E9-A7B0-93A5A422CF0F}"/>
          </ac:spMkLst>
        </pc:spChg>
        <pc:spChg chg="del">
          <ac:chgData name="Joanna Rodrigues" userId="c47c7cf53e8259d1" providerId="LiveId" clId="{28932540-DC39-4211-BCED-2CD7F1E0B10D}" dt="2020-09-25T19:46:14.034" v="51" actId="26606"/>
          <ac:spMkLst>
            <pc:docMk/>
            <pc:sldMk cId="2584280759" sldId="257"/>
            <ac:spMk id="192" creationId="{391159B2-3847-4541-BAAE-D93F71723E70}"/>
          </ac:spMkLst>
        </pc:spChg>
        <pc:spChg chg="del">
          <ac:chgData name="Joanna Rodrigues" userId="c47c7cf53e8259d1" providerId="LiveId" clId="{28932540-DC39-4211-BCED-2CD7F1E0B10D}" dt="2020-09-25T19:46:14.034" v="51" actId="26606"/>
          <ac:spMkLst>
            <pc:docMk/>
            <pc:sldMk cId="2584280759" sldId="257"/>
            <ac:spMk id="193" creationId="{93BDF953-B1FC-408F-A14E-33A8C1DC1B4B}"/>
          </ac:spMkLst>
        </pc:spChg>
        <pc:spChg chg="del">
          <ac:chgData name="Joanna Rodrigues" userId="c47c7cf53e8259d1" providerId="LiveId" clId="{28932540-DC39-4211-BCED-2CD7F1E0B10D}" dt="2020-09-25T19:46:14.034" v="51" actId="26606"/>
          <ac:spMkLst>
            <pc:docMk/>
            <pc:sldMk cId="2584280759" sldId="257"/>
            <ac:spMk id="194" creationId="{17C4AC30-431E-4860-8128-139F9F61E237}"/>
          </ac:spMkLst>
        </pc:spChg>
        <pc:picChg chg="add mod">
          <ac:chgData name="Joanna Rodrigues" userId="c47c7cf53e8259d1" providerId="LiveId" clId="{28932540-DC39-4211-BCED-2CD7F1E0B10D}" dt="2020-09-25T19:46:14.034" v="51" actId="26606"/>
          <ac:picMkLst>
            <pc:docMk/>
            <pc:sldMk cId="2584280759" sldId="257"/>
            <ac:picMk id="4" creationId="{67AC4399-14C4-4C61-AC51-4022B30685FF}"/>
          </ac:picMkLst>
        </pc:picChg>
        <pc:picChg chg="mod">
          <ac:chgData name="Joanna Rodrigues" userId="c47c7cf53e8259d1" providerId="LiveId" clId="{28932540-DC39-4211-BCED-2CD7F1E0B10D}" dt="2020-09-25T19:46:14.034" v="51" actId="26606"/>
          <ac:picMkLst>
            <pc:docMk/>
            <pc:sldMk cId="2584280759" sldId="257"/>
            <ac:picMk id="6" creationId="{8045422F-7258-40AC-BD2E-2469AA448922}"/>
          </ac:picMkLst>
        </pc:picChg>
        <pc:cxnChg chg="add">
          <ac:chgData name="Joanna Rodrigues" userId="c47c7cf53e8259d1" providerId="LiveId" clId="{28932540-DC39-4211-BCED-2CD7F1E0B10D}" dt="2020-09-25T19:46:14.034" v="51" actId="26606"/>
          <ac:cxnSpMkLst>
            <pc:docMk/>
            <pc:sldMk cId="2584280759" sldId="257"/>
            <ac:cxnSpMk id="80" creationId="{61C13D85-31E7-40AF-A27F-E4DA8380BE76}"/>
          </ac:cxnSpMkLst>
        </pc:cxnChg>
        <pc:cxnChg chg="add">
          <ac:chgData name="Joanna Rodrigues" userId="c47c7cf53e8259d1" providerId="LiveId" clId="{28932540-DC39-4211-BCED-2CD7F1E0B10D}" dt="2020-09-25T19:46:14.034" v="51" actId="26606"/>
          <ac:cxnSpMkLst>
            <pc:docMk/>
            <pc:sldMk cId="2584280759" sldId="257"/>
            <ac:cxnSpMk id="82" creationId="{F5F139A8-56D7-4011-A075-24B8976BF0BF}"/>
          </ac:cxnSpMkLst>
        </pc:cxnChg>
        <pc:cxnChg chg="add">
          <ac:chgData name="Joanna Rodrigues" userId="c47c7cf53e8259d1" providerId="LiveId" clId="{28932540-DC39-4211-BCED-2CD7F1E0B10D}" dt="2020-09-25T19:46:14.034" v="51" actId="26606"/>
          <ac:cxnSpMkLst>
            <pc:docMk/>
            <pc:sldMk cId="2584280759" sldId="257"/>
            <ac:cxnSpMk id="84" creationId="{6B217DBD-ECEC-4E1B-99CB-70F4D4C16338}"/>
          </ac:cxnSpMkLst>
        </pc:cxnChg>
        <pc:cxnChg chg="del">
          <ac:chgData name="Joanna Rodrigues" userId="c47c7cf53e8259d1" providerId="LiveId" clId="{28932540-DC39-4211-BCED-2CD7F1E0B10D}" dt="2020-09-25T19:46:14.034" v="51" actId="26606"/>
          <ac:cxnSpMkLst>
            <pc:docMk/>
            <pc:sldMk cId="2584280759" sldId="257"/>
            <ac:cxnSpMk id="195" creationId="{D0C35C70-8DD1-457D-85E7-728F1B0C5284}"/>
          </ac:cxnSpMkLst>
        </pc:cxnChg>
        <pc:cxnChg chg="del">
          <ac:chgData name="Joanna Rodrigues" userId="c47c7cf53e8259d1" providerId="LiveId" clId="{28932540-DC39-4211-BCED-2CD7F1E0B10D}" dt="2020-09-25T19:46:14.034" v="51" actId="26606"/>
          <ac:cxnSpMkLst>
            <pc:docMk/>
            <pc:sldMk cId="2584280759" sldId="257"/>
            <ac:cxnSpMk id="196" creationId="{B71691B1-EF90-41BA-A886-9331EB0364C2}"/>
          </ac:cxnSpMkLst>
        </pc:cxnChg>
        <pc:cxnChg chg="del">
          <ac:chgData name="Joanna Rodrigues" userId="c47c7cf53e8259d1" providerId="LiveId" clId="{28932540-DC39-4211-BCED-2CD7F1E0B10D}" dt="2020-09-25T19:46:14.034" v="51" actId="26606"/>
          <ac:cxnSpMkLst>
            <pc:docMk/>
            <pc:sldMk cId="2584280759" sldId="257"/>
            <ac:cxnSpMk id="197" creationId="{BEB77709-9ED2-4392-8D1E-91E4AB9644E8}"/>
          </ac:cxnSpMkLst>
        </pc:cxnChg>
      </pc:sldChg>
      <pc:sldChg chg="modSp new mod">
        <pc:chgData name="Joanna Rodrigues" userId="c47c7cf53e8259d1" providerId="LiveId" clId="{28932540-DC39-4211-BCED-2CD7F1E0B10D}" dt="2020-09-24T21:48:18.786" v="8" actId="5793"/>
        <pc:sldMkLst>
          <pc:docMk/>
          <pc:sldMk cId="3443968163" sldId="262"/>
        </pc:sldMkLst>
        <pc:spChg chg="mod">
          <ac:chgData name="Joanna Rodrigues" userId="c47c7cf53e8259d1" providerId="LiveId" clId="{28932540-DC39-4211-BCED-2CD7F1E0B10D}" dt="2020-09-24T21:47:50.861" v="6" actId="27636"/>
          <ac:spMkLst>
            <pc:docMk/>
            <pc:sldMk cId="3443968163" sldId="262"/>
            <ac:spMk id="2" creationId="{748EC8AD-5088-487F-9486-23EFF58A3131}"/>
          </ac:spMkLst>
        </pc:spChg>
        <pc:spChg chg="mod">
          <ac:chgData name="Joanna Rodrigues" userId="c47c7cf53e8259d1" providerId="LiveId" clId="{28932540-DC39-4211-BCED-2CD7F1E0B10D}" dt="2020-09-24T21:48:18.786" v="8" actId="5793"/>
          <ac:spMkLst>
            <pc:docMk/>
            <pc:sldMk cId="3443968163" sldId="262"/>
            <ac:spMk id="3" creationId="{EF6CDCB5-2DA6-424D-A10A-C9CB96B60B65}"/>
          </ac:spMkLst>
        </pc:spChg>
      </pc:sldChg>
      <pc:sldChg chg="addSp delSp modSp new del mod">
        <pc:chgData name="Joanna Rodrigues" userId="c47c7cf53e8259d1" providerId="LiveId" clId="{28932540-DC39-4211-BCED-2CD7F1E0B10D}" dt="2020-09-25T20:29:50.603" v="284" actId="47"/>
        <pc:sldMkLst>
          <pc:docMk/>
          <pc:sldMk cId="951213546" sldId="263"/>
        </pc:sldMkLst>
        <pc:spChg chg="mod">
          <ac:chgData name="Joanna Rodrigues" userId="c47c7cf53e8259d1" providerId="LiveId" clId="{28932540-DC39-4211-BCED-2CD7F1E0B10D}" dt="2020-09-25T20:28:47.352" v="275" actId="21"/>
          <ac:spMkLst>
            <pc:docMk/>
            <pc:sldMk cId="951213546" sldId="263"/>
            <ac:spMk id="3" creationId="{6DE5A60D-0254-4A4B-B631-8513D273A270}"/>
          </ac:spMkLst>
        </pc:spChg>
        <pc:picChg chg="add del mod">
          <ac:chgData name="Joanna Rodrigues" userId="c47c7cf53e8259d1" providerId="LiveId" clId="{28932540-DC39-4211-BCED-2CD7F1E0B10D}" dt="2020-09-25T20:28:32.322" v="273" actId="21"/>
          <ac:picMkLst>
            <pc:docMk/>
            <pc:sldMk cId="951213546" sldId="263"/>
            <ac:picMk id="6" creationId="{B0576C52-222F-48D9-87B3-7A9638B1D1A7}"/>
          </ac:picMkLst>
        </pc:picChg>
        <pc:picChg chg="add mod">
          <ac:chgData name="Joanna Rodrigues" userId="c47c7cf53e8259d1" providerId="LiveId" clId="{28932540-DC39-4211-BCED-2CD7F1E0B10D}" dt="2020-09-25T20:27:55.560" v="269" actId="1076"/>
          <ac:picMkLst>
            <pc:docMk/>
            <pc:sldMk cId="951213546" sldId="263"/>
            <ac:picMk id="7" creationId="{F5A030E4-05D6-4D11-A03D-D438B6B8AD26}"/>
          </ac:picMkLst>
        </pc:picChg>
      </pc:sldChg>
      <pc:sldChg chg="addSp delSp modSp new mod setBg setClrOvrMap">
        <pc:chgData name="Joanna Rodrigues" userId="c47c7cf53e8259d1" providerId="LiveId" clId="{28932540-DC39-4211-BCED-2CD7F1E0B10D}" dt="2020-09-25T19:31:27.036" v="44"/>
        <pc:sldMkLst>
          <pc:docMk/>
          <pc:sldMk cId="364506801" sldId="264"/>
        </pc:sldMkLst>
        <pc:spChg chg="mod">
          <ac:chgData name="Joanna Rodrigues" userId="c47c7cf53e8259d1" providerId="LiveId" clId="{28932540-DC39-4211-BCED-2CD7F1E0B10D}" dt="2020-09-25T19:31:05.658" v="43" actId="26606"/>
          <ac:spMkLst>
            <pc:docMk/>
            <pc:sldMk cId="364506801" sldId="264"/>
            <ac:spMk id="2" creationId="{6C47FD86-735C-4636-8810-3DD90E8F5C55}"/>
          </ac:spMkLst>
        </pc:spChg>
        <pc:spChg chg="del">
          <ac:chgData name="Joanna Rodrigues" userId="c47c7cf53e8259d1" providerId="LiveId" clId="{28932540-DC39-4211-BCED-2CD7F1E0B10D}" dt="2020-09-25T19:30:37.819" v="29" actId="931"/>
          <ac:spMkLst>
            <pc:docMk/>
            <pc:sldMk cId="364506801" sldId="264"/>
            <ac:spMk id="3" creationId="{EFDAD51D-5629-4A29-B643-64B88AF4750B}"/>
          </ac:spMkLst>
        </pc:spChg>
        <pc:spChg chg="add mod">
          <ac:chgData name="Joanna Rodrigues" userId="c47c7cf53e8259d1" providerId="LiveId" clId="{28932540-DC39-4211-BCED-2CD7F1E0B10D}" dt="2020-09-25T19:31:27.036" v="44"/>
          <ac:spMkLst>
            <pc:docMk/>
            <pc:sldMk cId="364506801" sldId="264"/>
            <ac:spMk id="9" creationId="{5F2174EB-CC04-43E0-862E-C9837E2FBA35}"/>
          </ac:spMkLst>
        </pc:spChg>
        <pc:spChg chg="add">
          <ac:chgData name="Joanna Rodrigues" userId="c47c7cf53e8259d1" providerId="LiveId" clId="{28932540-DC39-4211-BCED-2CD7F1E0B10D}" dt="2020-09-25T19:31:05.658" v="43" actId="26606"/>
          <ac:spMkLst>
            <pc:docMk/>
            <pc:sldMk cId="364506801" sldId="264"/>
            <ac:spMk id="12" creationId="{EB949D8D-8E17-4DBF-BEA8-13C57BF63803}"/>
          </ac:spMkLst>
        </pc:spChg>
        <pc:spChg chg="add">
          <ac:chgData name="Joanna Rodrigues" userId="c47c7cf53e8259d1" providerId="LiveId" clId="{28932540-DC39-4211-BCED-2CD7F1E0B10D}" dt="2020-09-25T19:31:05.658" v="43" actId="26606"/>
          <ac:spMkLst>
            <pc:docMk/>
            <pc:sldMk cId="364506801" sldId="264"/>
            <ac:spMk id="14" creationId="{4BC6FC45-D4D9-4025-91DA-272D318D372B}"/>
          </ac:spMkLst>
        </pc:spChg>
        <pc:spChg chg="add">
          <ac:chgData name="Joanna Rodrigues" userId="c47c7cf53e8259d1" providerId="LiveId" clId="{28932540-DC39-4211-BCED-2CD7F1E0B10D}" dt="2020-09-25T19:31:05.658" v="43" actId="26606"/>
          <ac:spMkLst>
            <pc:docMk/>
            <pc:sldMk cId="364506801" sldId="264"/>
            <ac:spMk id="16" creationId="{EA284212-C175-4C82-B112-A5208F70CB53}"/>
          </ac:spMkLst>
        </pc:spChg>
        <pc:spChg chg="add">
          <ac:chgData name="Joanna Rodrigues" userId="c47c7cf53e8259d1" providerId="LiveId" clId="{28932540-DC39-4211-BCED-2CD7F1E0B10D}" dt="2020-09-25T19:31:05.658" v="43" actId="26606"/>
          <ac:spMkLst>
            <pc:docMk/>
            <pc:sldMk cId="364506801" sldId="264"/>
            <ac:spMk id="18" creationId="{619EC706-8928-4DFD-8084-35D599EB434F}"/>
          </ac:spMkLst>
        </pc:spChg>
        <pc:picChg chg="add mod">
          <ac:chgData name="Joanna Rodrigues" userId="c47c7cf53e8259d1" providerId="LiveId" clId="{28932540-DC39-4211-BCED-2CD7F1E0B10D}" dt="2020-09-25T19:31:05.658" v="43" actId="26606"/>
          <ac:picMkLst>
            <pc:docMk/>
            <pc:sldMk cId="364506801" sldId="264"/>
            <ac:picMk id="5" creationId="{DA7FA603-A8CD-4DAA-8062-EB2E349310EC}"/>
          </ac:picMkLst>
        </pc:picChg>
      </pc:sldChg>
      <pc:sldChg chg="addSp delSp modSp new mod setBg setClrOvrMap">
        <pc:chgData name="Joanna Rodrigues" userId="c47c7cf53e8259d1" providerId="LiveId" clId="{28932540-DC39-4211-BCED-2CD7F1E0B10D}" dt="2020-09-25T19:54:08.748" v="60" actId="26606"/>
        <pc:sldMkLst>
          <pc:docMk/>
          <pc:sldMk cId="562118892" sldId="265"/>
        </pc:sldMkLst>
        <pc:spChg chg="mod">
          <ac:chgData name="Joanna Rodrigues" userId="c47c7cf53e8259d1" providerId="LiveId" clId="{28932540-DC39-4211-BCED-2CD7F1E0B10D}" dt="2020-09-25T19:54:08.748" v="60" actId="26606"/>
          <ac:spMkLst>
            <pc:docMk/>
            <pc:sldMk cId="562118892" sldId="265"/>
            <ac:spMk id="2" creationId="{F87DF027-3531-4F49-9092-85DE1224341F}"/>
          </ac:spMkLst>
        </pc:spChg>
        <pc:spChg chg="mod">
          <ac:chgData name="Joanna Rodrigues" userId="c47c7cf53e8259d1" providerId="LiveId" clId="{28932540-DC39-4211-BCED-2CD7F1E0B10D}" dt="2020-09-25T19:54:08.748" v="60" actId="26606"/>
          <ac:spMkLst>
            <pc:docMk/>
            <pc:sldMk cId="562118892" sldId="265"/>
            <ac:spMk id="3" creationId="{3145095D-A5C3-4FA1-B3C2-25949C1AE7DE}"/>
          </ac:spMkLst>
        </pc:spChg>
        <pc:spChg chg="add">
          <ac:chgData name="Joanna Rodrigues" userId="c47c7cf53e8259d1" providerId="LiveId" clId="{28932540-DC39-4211-BCED-2CD7F1E0B10D}" dt="2020-09-25T19:54:08.748" v="60" actId="26606"/>
          <ac:spMkLst>
            <pc:docMk/>
            <pc:sldMk cId="562118892" sldId="265"/>
            <ac:spMk id="10" creationId="{282E2A95-1A08-4118-83C6-B1CA5648E075}"/>
          </ac:spMkLst>
        </pc:spChg>
        <pc:spChg chg="add">
          <ac:chgData name="Joanna Rodrigues" userId="c47c7cf53e8259d1" providerId="LiveId" clId="{28932540-DC39-4211-BCED-2CD7F1E0B10D}" dt="2020-09-25T19:54:08.748" v="60" actId="26606"/>
          <ac:spMkLst>
            <pc:docMk/>
            <pc:sldMk cId="562118892" sldId="265"/>
            <ac:spMk id="12" creationId="{2FFEFC7E-85EE-4AC9-A351-FBEB13A1D622}"/>
          </ac:spMkLst>
        </pc:spChg>
        <pc:spChg chg="add">
          <ac:chgData name="Joanna Rodrigues" userId="c47c7cf53e8259d1" providerId="LiveId" clId="{28932540-DC39-4211-BCED-2CD7F1E0B10D}" dt="2020-09-25T19:54:08.748" v="60" actId="26606"/>
          <ac:spMkLst>
            <pc:docMk/>
            <pc:sldMk cId="562118892" sldId="265"/>
            <ac:spMk id="14" creationId="{CB2511BB-FC4C-45F3-94EB-661D6806C942}"/>
          </ac:spMkLst>
        </pc:spChg>
        <pc:spChg chg="add">
          <ac:chgData name="Joanna Rodrigues" userId="c47c7cf53e8259d1" providerId="LiveId" clId="{28932540-DC39-4211-BCED-2CD7F1E0B10D}" dt="2020-09-25T19:54:08.748" v="60" actId="26606"/>
          <ac:spMkLst>
            <pc:docMk/>
            <pc:sldMk cId="562118892" sldId="265"/>
            <ac:spMk id="16" creationId="{68DC0EC7-60EA-4BD3-BC04-D547DE1B2891}"/>
          </ac:spMkLst>
        </pc:spChg>
        <pc:picChg chg="add del mod">
          <ac:chgData name="Joanna Rodrigues" userId="c47c7cf53e8259d1" providerId="LiveId" clId="{28932540-DC39-4211-BCED-2CD7F1E0B10D}" dt="2020-09-25T19:52:11.516" v="56" actId="21"/>
          <ac:picMkLst>
            <pc:docMk/>
            <pc:sldMk cId="562118892" sldId="265"/>
            <ac:picMk id="4" creationId="{59070B49-3AF1-4473-9D49-8C0F52150B9C}"/>
          </ac:picMkLst>
        </pc:picChg>
        <pc:picChg chg="add mod">
          <ac:chgData name="Joanna Rodrigues" userId="c47c7cf53e8259d1" providerId="LiveId" clId="{28932540-DC39-4211-BCED-2CD7F1E0B10D}" dt="2020-09-25T19:54:08.748" v="60" actId="26606"/>
          <ac:picMkLst>
            <pc:docMk/>
            <pc:sldMk cId="562118892" sldId="265"/>
            <ac:picMk id="5" creationId="{95FD0A00-3032-490B-A01F-28D0E1E21678}"/>
          </ac:picMkLst>
        </pc:picChg>
      </pc:sldChg>
      <pc:sldChg chg="addSp delSp modSp new mod setBg setClrOvrMap">
        <pc:chgData name="Joanna Rodrigues" userId="c47c7cf53e8259d1" providerId="LiveId" clId="{28932540-DC39-4211-BCED-2CD7F1E0B10D}" dt="2020-09-25T19:58:51.448" v="67" actId="20577"/>
        <pc:sldMkLst>
          <pc:docMk/>
          <pc:sldMk cId="75143151" sldId="266"/>
        </pc:sldMkLst>
        <pc:spChg chg="add del">
          <ac:chgData name="Joanna Rodrigues" userId="c47c7cf53e8259d1" providerId="LiveId" clId="{28932540-DC39-4211-BCED-2CD7F1E0B10D}" dt="2020-09-25T19:54:56.509" v="63" actId="26606"/>
          <ac:spMkLst>
            <pc:docMk/>
            <pc:sldMk cId="75143151" sldId="266"/>
            <ac:spMk id="2" creationId="{A826B328-AF4F-462D-91C0-A9BCE92E2219}"/>
          </ac:spMkLst>
        </pc:spChg>
        <pc:spChg chg="del">
          <ac:chgData name="Joanna Rodrigues" userId="c47c7cf53e8259d1" providerId="LiveId" clId="{28932540-DC39-4211-BCED-2CD7F1E0B10D}" dt="2020-09-25T19:51:30.973" v="53"/>
          <ac:spMkLst>
            <pc:docMk/>
            <pc:sldMk cId="75143151" sldId="266"/>
            <ac:spMk id="3" creationId="{1F493ACB-0185-4801-9DF4-E9884B2D7166}"/>
          </ac:spMkLst>
        </pc:spChg>
        <pc:spChg chg="add del mod">
          <ac:chgData name="Joanna Rodrigues" userId="c47c7cf53e8259d1" providerId="LiveId" clId="{28932540-DC39-4211-BCED-2CD7F1E0B10D}" dt="2020-09-25T19:54:56.509" v="63" actId="26606"/>
          <ac:spMkLst>
            <pc:docMk/>
            <pc:sldMk cId="75143151" sldId="266"/>
            <ac:spMk id="8" creationId="{8CFE9043-90FB-487B-9991-B2508A6995E9}"/>
          </ac:spMkLst>
        </pc:spChg>
        <pc:spChg chg="add del">
          <ac:chgData name="Joanna Rodrigues" userId="c47c7cf53e8259d1" providerId="LiveId" clId="{28932540-DC39-4211-BCED-2CD7F1E0B10D}" dt="2020-09-25T19:54:56.448" v="62" actId="26606"/>
          <ac:spMkLst>
            <pc:docMk/>
            <pc:sldMk cId="75143151" sldId="266"/>
            <ac:spMk id="13" creationId="{1E94681D-2A4C-4A8D-B9B5-31D440D0328D}"/>
          </ac:spMkLst>
        </pc:spChg>
        <pc:spChg chg="add del">
          <ac:chgData name="Joanna Rodrigues" userId="c47c7cf53e8259d1" providerId="LiveId" clId="{28932540-DC39-4211-BCED-2CD7F1E0B10D}" dt="2020-09-25T19:54:56.448" v="62" actId="26606"/>
          <ac:spMkLst>
            <pc:docMk/>
            <pc:sldMk cId="75143151" sldId="266"/>
            <ac:spMk id="15" creationId="{4EC7E010-C712-408D-9787-0842AFC9F4BB}"/>
          </ac:spMkLst>
        </pc:spChg>
        <pc:spChg chg="add del">
          <ac:chgData name="Joanna Rodrigues" userId="c47c7cf53e8259d1" providerId="LiveId" clId="{28932540-DC39-4211-BCED-2CD7F1E0B10D}" dt="2020-09-25T19:54:56.448" v="62" actId="26606"/>
          <ac:spMkLst>
            <pc:docMk/>
            <pc:sldMk cId="75143151" sldId="266"/>
            <ac:spMk id="17" creationId="{0503FCEF-A9BA-4991-9220-E36615FB8B53}"/>
          </ac:spMkLst>
        </pc:spChg>
        <pc:spChg chg="add del">
          <ac:chgData name="Joanna Rodrigues" userId="c47c7cf53e8259d1" providerId="LiveId" clId="{28932540-DC39-4211-BCED-2CD7F1E0B10D}" dt="2020-09-25T19:54:56.448" v="62" actId="26606"/>
          <ac:spMkLst>
            <pc:docMk/>
            <pc:sldMk cId="75143151" sldId="266"/>
            <ac:spMk id="19" creationId="{9664D085-C814-4D74-BCE0-2059F0DC0434}"/>
          </ac:spMkLst>
        </pc:spChg>
        <pc:spChg chg="add del">
          <ac:chgData name="Joanna Rodrigues" userId="c47c7cf53e8259d1" providerId="LiveId" clId="{28932540-DC39-4211-BCED-2CD7F1E0B10D}" dt="2020-09-25T19:54:56.448" v="62" actId="26606"/>
          <ac:spMkLst>
            <pc:docMk/>
            <pc:sldMk cId="75143151" sldId="266"/>
            <ac:spMk id="21" creationId="{DDA5539E-D8B4-4F5A-B46F-C304F5D7A847}"/>
          </ac:spMkLst>
        </pc:spChg>
        <pc:spChg chg="add">
          <ac:chgData name="Joanna Rodrigues" userId="c47c7cf53e8259d1" providerId="LiveId" clId="{28932540-DC39-4211-BCED-2CD7F1E0B10D}" dt="2020-09-25T19:54:56.509" v="63" actId="26606"/>
          <ac:spMkLst>
            <pc:docMk/>
            <pc:sldMk cId="75143151" sldId="266"/>
            <ac:spMk id="23" creationId="{282E2A95-1A08-4118-83C6-B1CA5648E075}"/>
          </ac:spMkLst>
        </pc:spChg>
        <pc:spChg chg="add">
          <ac:chgData name="Joanna Rodrigues" userId="c47c7cf53e8259d1" providerId="LiveId" clId="{28932540-DC39-4211-BCED-2CD7F1E0B10D}" dt="2020-09-25T19:54:56.509" v="63" actId="26606"/>
          <ac:spMkLst>
            <pc:docMk/>
            <pc:sldMk cId="75143151" sldId="266"/>
            <ac:spMk id="24" creationId="{2FFEFC7E-85EE-4AC9-A351-FBEB13A1D622}"/>
          </ac:spMkLst>
        </pc:spChg>
        <pc:spChg chg="add">
          <ac:chgData name="Joanna Rodrigues" userId="c47c7cf53e8259d1" providerId="LiveId" clId="{28932540-DC39-4211-BCED-2CD7F1E0B10D}" dt="2020-09-25T19:54:56.509" v="63" actId="26606"/>
          <ac:spMkLst>
            <pc:docMk/>
            <pc:sldMk cId="75143151" sldId="266"/>
            <ac:spMk id="25" creationId="{CB2511BB-FC4C-45F3-94EB-661D6806C942}"/>
          </ac:spMkLst>
        </pc:spChg>
        <pc:spChg chg="add">
          <ac:chgData name="Joanna Rodrigues" userId="c47c7cf53e8259d1" providerId="LiveId" clId="{28932540-DC39-4211-BCED-2CD7F1E0B10D}" dt="2020-09-25T19:54:56.509" v="63" actId="26606"/>
          <ac:spMkLst>
            <pc:docMk/>
            <pc:sldMk cId="75143151" sldId="266"/>
            <ac:spMk id="26" creationId="{A826B328-AF4F-462D-91C0-A9BCE92E2219}"/>
          </ac:spMkLst>
        </pc:spChg>
        <pc:spChg chg="add mod">
          <ac:chgData name="Joanna Rodrigues" userId="c47c7cf53e8259d1" providerId="LiveId" clId="{28932540-DC39-4211-BCED-2CD7F1E0B10D}" dt="2020-09-25T19:58:51.448" v="67" actId="20577"/>
          <ac:spMkLst>
            <pc:docMk/>
            <pc:sldMk cId="75143151" sldId="266"/>
            <ac:spMk id="27" creationId="{8CFE9043-90FB-487B-9991-B2508A6995E9}"/>
          </ac:spMkLst>
        </pc:spChg>
        <pc:spChg chg="add">
          <ac:chgData name="Joanna Rodrigues" userId="c47c7cf53e8259d1" providerId="LiveId" clId="{28932540-DC39-4211-BCED-2CD7F1E0B10D}" dt="2020-09-25T19:54:56.509" v="63" actId="26606"/>
          <ac:spMkLst>
            <pc:docMk/>
            <pc:sldMk cId="75143151" sldId="266"/>
            <ac:spMk id="28" creationId="{68DC0EC7-60EA-4BD3-BC04-D547DE1B2891}"/>
          </ac:spMkLst>
        </pc:spChg>
        <pc:picChg chg="add del mod">
          <ac:chgData name="Joanna Rodrigues" userId="c47c7cf53e8259d1" providerId="LiveId" clId="{28932540-DC39-4211-BCED-2CD7F1E0B10D}" dt="2020-09-25T19:52:25.215" v="58" actId="478"/>
          <ac:picMkLst>
            <pc:docMk/>
            <pc:sldMk cId="75143151" sldId="266"/>
            <ac:picMk id="4" creationId="{FE26CDF3-E37A-4E95-9B70-747A78C48836}"/>
          </ac:picMkLst>
        </pc:picChg>
        <pc:picChg chg="add mod">
          <ac:chgData name="Joanna Rodrigues" userId="c47c7cf53e8259d1" providerId="LiveId" clId="{28932540-DC39-4211-BCED-2CD7F1E0B10D}" dt="2020-09-25T19:54:56.509" v="63" actId="26606"/>
          <ac:picMkLst>
            <pc:docMk/>
            <pc:sldMk cId="75143151" sldId="266"/>
            <ac:picMk id="6" creationId="{F4123E3C-ED5E-44EE-80AE-E258E36E5912}"/>
          </ac:picMkLst>
        </pc:picChg>
      </pc:sldChg>
      <pc:sldChg chg="addSp modSp new mod setBg setClrOvrMap">
        <pc:chgData name="Joanna Rodrigues" userId="c47c7cf53e8259d1" providerId="LiveId" clId="{28932540-DC39-4211-BCED-2CD7F1E0B10D}" dt="2020-09-25T20:06:18.540" v="71" actId="26606"/>
        <pc:sldMkLst>
          <pc:docMk/>
          <pc:sldMk cId="1604595568" sldId="267"/>
        </pc:sldMkLst>
        <pc:spChg chg="mod">
          <ac:chgData name="Joanna Rodrigues" userId="c47c7cf53e8259d1" providerId="LiveId" clId="{28932540-DC39-4211-BCED-2CD7F1E0B10D}" dt="2020-09-25T20:06:18.540" v="71" actId="26606"/>
          <ac:spMkLst>
            <pc:docMk/>
            <pc:sldMk cId="1604595568" sldId="267"/>
            <ac:spMk id="2" creationId="{F7F45177-501B-4237-B65C-1A1F3A1BFEAF}"/>
          </ac:spMkLst>
        </pc:spChg>
        <pc:spChg chg="mod">
          <ac:chgData name="Joanna Rodrigues" userId="c47c7cf53e8259d1" providerId="LiveId" clId="{28932540-DC39-4211-BCED-2CD7F1E0B10D}" dt="2020-09-25T20:06:18.540" v="71" actId="26606"/>
          <ac:spMkLst>
            <pc:docMk/>
            <pc:sldMk cId="1604595568" sldId="267"/>
            <ac:spMk id="3" creationId="{629EDFAE-042C-4443-B108-1AEBEB1CDF86}"/>
          </ac:spMkLst>
        </pc:spChg>
        <pc:spChg chg="add">
          <ac:chgData name="Joanna Rodrigues" userId="c47c7cf53e8259d1" providerId="LiveId" clId="{28932540-DC39-4211-BCED-2CD7F1E0B10D}" dt="2020-09-25T20:06:18.540" v="71" actId="26606"/>
          <ac:spMkLst>
            <pc:docMk/>
            <pc:sldMk cId="1604595568" sldId="267"/>
            <ac:spMk id="9" creationId="{4E9EDDFA-8F05-462B-8D3E-5B9C4FBC735B}"/>
          </ac:spMkLst>
        </pc:spChg>
        <pc:spChg chg="add">
          <ac:chgData name="Joanna Rodrigues" userId="c47c7cf53e8259d1" providerId="LiveId" clId="{28932540-DC39-4211-BCED-2CD7F1E0B10D}" dt="2020-09-25T20:06:18.540" v="71" actId="26606"/>
          <ac:spMkLst>
            <pc:docMk/>
            <pc:sldMk cId="1604595568" sldId="267"/>
            <ac:spMk id="11" creationId="{143F9A23-3237-4ED6-A1E9-C0E6530E053B}"/>
          </ac:spMkLst>
        </pc:spChg>
        <pc:spChg chg="add">
          <ac:chgData name="Joanna Rodrigues" userId="c47c7cf53e8259d1" providerId="LiveId" clId="{28932540-DC39-4211-BCED-2CD7F1E0B10D}" dt="2020-09-25T20:06:18.540" v="71" actId="26606"/>
          <ac:spMkLst>
            <pc:docMk/>
            <pc:sldMk cId="1604595568" sldId="267"/>
            <ac:spMk id="13" creationId="{C63CD46D-4335-4BA4-842A-BF835A99CB2C}"/>
          </ac:spMkLst>
        </pc:spChg>
        <pc:picChg chg="add mod ord">
          <ac:chgData name="Joanna Rodrigues" userId="c47c7cf53e8259d1" providerId="LiveId" clId="{28932540-DC39-4211-BCED-2CD7F1E0B10D}" dt="2020-09-25T20:06:18.540" v="71" actId="26606"/>
          <ac:picMkLst>
            <pc:docMk/>
            <pc:sldMk cId="1604595568" sldId="267"/>
            <ac:picMk id="4" creationId="{0F2BF609-34FF-4E2D-8306-DA8A59519EC4}"/>
          </ac:picMkLst>
        </pc:picChg>
      </pc:sldChg>
      <pc:sldChg chg="addSp modSp new mod setBg">
        <pc:chgData name="Joanna Rodrigues" userId="c47c7cf53e8259d1" providerId="LiveId" clId="{28932540-DC39-4211-BCED-2CD7F1E0B10D}" dt="2020-09-25T20:33:16.472" v="290" actId="962"/>
        <pc:sldMkLst>
          <pc:docMk/>
          <pc:sldMk cId="295283609" sldId="268"/>
        </pc:sldMkLst>
        <pc:spChg chg="mod">
          <ac:chgData name="Joanna Rodrigues" userId="c47c7cf53e8259d1" providerId="LiveId" clId="{28932540-DC39-4211-BCED-2CD7F1E0B10D}" dt="2020-09-25T20:33:16.472" v="290" actId="962"/>
          <ac:spMkLst>
            <pc:docMk/>
            <pc:sldMk cId="295283609" sldId="268"/>
            <ac:spMk id="2" creationId="{2771114A-5135-4BFE-B48F-6B2ADFF36DF1}"/>
          </ac:spMkLst>
        </pc:spChg>
        <pc:spChg chg="mod ord">
          <ac:chgData name="Joanna Rodrigues" userId="c47c7cf53e8259d1" providerId="LiveId" clId="{28932540-DC39-4211-BCED-2CD7F1E0B10D}" dt="2020-09-25T20:32:46.187" v="286" actId="26606"/>
          <ac:spMkLst>
            <pc:docMk/>
            <pc:sldMk cId="295283609" sldId="268"/>
            <ac:spMk id="3" creationId="{7D345611-7514-408F-B06C-D544B75D271F}"/>
          </ac:spMkLst>
        </pc:spChg>
        <pc:spChg chg="add">
          <ac:chgData name="Joanna Rodrigues" userId="c47c7cf53e8259d1" providerId="LiveId" clId="{28932540-DC39-4211-BCED-2CD7F1E0B10D}" dt="2020-09-25T20:32:46.187" v="286" actId="26606"/>
          <ac:spMkLst>
            <pc:docMk/>
            <pc:sldMk cId="295283609" sldId="268"/>
            <ac:spMk id="9" creationId="{0BBB6B01-5B73-410C-B70E-8CF2FA470D11}"/>
          </ac:spMkLst>
        </pc:spChg>
        <pc:spChg chg="add">
          <ac:chgData name="Joanna Rodrigues" userId="c47c7cf53e8259d1" providerId="LiveId" clId="{28932540-DC39-4211-BCED-2CD7F1E0B10D}" dt="2020-09-25T20:32:46.187" v="286" actId="26606"/>
          <ac:spMkLst>
            <pc:docMk/>
            <pc:sldMk cId="295283609" sldId="268"/>
            <ac:spMk id="11" creationId="{8712F587-12D0-435C-8E3F-F44C36EE71B8}"/>
          </ac:spMkLst>
        </pc:spChg>
        <pc:picChg chg="add mod">
          <ac:chgData name="Joanna Rodrigues" userId="c47c7cf53e8259d1" providerId="LiveId" clId="{28932540-DC39-4211-BCED-2CD7F1E0B10D}" dt="2020-09-25T20:33:16.469" v="289" actId="27614"/>
          <ac:picMkLst>
            <pc:docMk/>
            <pc:sldMk cId="295283609" sldId="268"/>
            <ac:picMk id="4" creationId="{994FFC82-B56F-419B-BDDD-59EEE031F92D}"/>
          </ac:picMkLst>
        </pc:picChg>
      </pc:sldChg>
      <pc:sldChg chg="modSp new mod ord">
        <pc:chgData name="Joanna Rodrigues" userId="c47c7cf53e8259d1" providerId="LiveId" clId="{28932540-DC39-4211-BCED-2CD7F1E0B10D}" dt="2020-10-03T19:38:52.015" v="301"/>
        <pc:sldMkLst>
          <pc:docMk/>
          <pc:sldMk cId="3126255818" sldId="269"/>
        </pc:sldMkLst>
        <pc:spChg chg="mod">
          <ac:chgData name="Joanna Rodrigues" userId="c47c7cf53e8259d1" providerId="LiveId" clId="{28932540-DC39-4211-BCED-2CD7F1E0B10D}" dt="2020-09-25T20:24:43.357" v="263" actId="6549"/>
          <ac:spMkLst>
            <pc:docMk/>
            <pc:sldMk cId="3126255818" sldId="269"/>
            <ac:spMk id="2" creationId="{1CCE85F6-1B83-406C-8E6C-430B41061EA5}"/>
          </ac:spMkLst>
        </pc:spChg>
        <pc:spChg chg="mod">
          <ac:chgData name="Joanna Rodrigues" userId="c47c7cf53e8259d1" providerId="LiveId" clId="{28932540-DC39-4211-BCED-2CD7F1E0B10D}" dt="2020-09-25T20:11:50.591" v="169" actId="20577"/>
          <ac:spMkLst>
            <pc:docMk/>
            <pc:sldMk cId="3126255818" sldId="269"/>
            <ac:spMk id="3" creationId="{CFC58A8F-6FF8-4AB9-9233-E39290E452DC}"/>
          </ac:spMkLst>
        </pc:spChg>
        <pc:spChg chg="mod">
          <ac:chgData name="Joanna Rodrigues" userId="c47c7cf53e8259d1" providerId="LiveId" clId="{28932540-DC39-4211-BCED-2CD7F1E0B10D}" dt="2020-09-25T20:34:39.168" v="292"/>
          <ac:spMkLst>
            <pc:docMk/>
            <pc:sldMk cId="3126255818" sldId="269"/>
            <ac:spMk id="4" creationId="{734B9791-00D1-48B0-A997-3409256409A1}"/>
          </ac:spMkLst>
        </pc:spChg>
      </pc:sldChg>
      <pc:sldChg chg="addSp delSp new del mod">
        <pc:chgData name="Joanna Rodrigues" userId="c47c7cf53e8259d1" providerId="LiveId" clId="{28932540-DC39-4211-BCED-2CD7F1E0B10D}" dt="2020-09-25T20:23:05.890" v="223" actId="47"/>
        <pc:sldMkLst>
          <pc:docMk/>
          <pc:sldMk cId="2874897151" sldId="270"/>
        </pc:sldMkLst>
        <pc:spChg chg="add del">
          <ac:chgData name="Joanna Rodrigues" userId="c47c7cf53e8259d1" providerId="LiveId" clId="{28932540-DC39-4211-BCED-2CD7F1E0B10D}" dt="2020-09-25T20:16:16.130" v="181" actId="22"/>
          <ac:spMkLst>
            <pc:docMk/>
            <pc:sldMk cId="2874897151" sldId="270"/>
            <ac:spMk id="6" creationId="{509D057D-F7D2-4DE9-9484-53EDCDE507AC}"/>
          </ac:spMkLst>
        </pc:spChg>
      </pc:sldChg>
      <pc:sldChg chg="addSp modSp new mod setBg setClrOvrMap">
        <pc:chgData name="Joanna Rodrigues" userId="c47c7cf53e8259d1" providerId="LiveId" clId="{28932540-DC39-4211-BCED-2CD7F1E0B10D}" dt="2020-09-25T20:37:32.499" v="294" actId="26606"/>
        <pc:sldMkLst>
          <pc:docMk/>
          <pc:sldMk cId="915841261" sldId="271"/>
        </pc:sldMkLst>
        <pc:spChg chg="mod">
          <ac:chgData name="Joanna Rodrigues" userId="c47c7cf53e8259d1" providerId="LiveId" clId="{28932540-DC39-4211-BCED-2CD7F1E0B10D}" dt="2020-09-25T20:37:32.499" v="294" actId="26606"/>
          <ac:spMkLst>
            <pc:docMk/>
            <pc:sldMk cId="915841261" sldId="271"/>
            <ac:spMk id="2" creationId="{2A43F01F-6E69-46CE-95F5-8BA979E918E6}"/>
          </ac:spMkLst>
        </pc:spChg>
        <pc:spChg chg="mod">
          <ac:chgData name="Joanna Rodrigues" userId="c47c7cf53e8259d1" providerId="LiveId" clId="{28932540-DC39-4211-BCED-2CD7F1E0B10D}" dt="2020-09-25T20:37:32.499" v="294" actId="26606"/>
          <ac:spMkLst>
            <pc:docMk/>
            <pc:sldMk cId="915841261" sldId="271"/>
            <ac:spMk id="3" creationId="{29B778E1-CBB9-447D-B0F6-368C34AFF01F}"/>
          </ac:spMkLst>
        </pc:spChg>
        <pc:spChg chg="add">
          <ac:chgData name="Joanna Rodrigues" userId="c47c7cf53e8259d1" providerId="LiveId" clId="{28932540-DC39-4211-BCED-2CD7F1E0B10D}" dt="2020-09-25T20:37:32.499" v="294" actId="26606"/>
          <ac:spMkLst>
            <pc:docMk/>
            <pc:sldMk cId="915841261" sldId="271"/>
            <ac:spMk id="9" creationId="{CD64F326-929E-45E2-B54D-DC7E17207734}"/>
          </ac:spMkLst>
        </pc:spChg>
        <pc:spChg chg="add">
          <ac:chgData name="Joanna Rodrigues" userId="c47c7cf53e8259d1" providerId="LiveId" clId="{28932540-DC39-4211-BCED-2CD7F1E0B10D}" dt="2020-09-25T20:37:32.499" v="294" actId="26606"/>
          <ac:spMkLst>
            <pc:docMk/>
            <pc:sldMk cId="915841261" sldId="271"/>
            <ac:spMk id="11" creationId="{7BFCDFD7-7B3B-4ED9-B533-34D0B37244F1}"/>
          </ac:spMkLst>
        </pc:spChg>
        <pc:picChg chg="add mod ord">
          <ac:chgData name="Joanna Rodrigues" userId="c47c7cf53e8259d1" providerId="LiveId" clId="{28932540-DC39-4211-BCED-2CD7F1E0B10D}" dt="2020-09-25T20:37:32.499" v="294" actId="26606"/>
          <ac:picMkLst>
            <pc:docMk/>
            <pc:sldMk cId="915841261" sldId="271"/>
            <ac:picMk id="4" creationId="{DBEB47E3-7AC9-4E85-9F69-3F82041D3235}"/>
          </ac:picMkLst>
        </pc:picChg>
      </pc:sldChg>
      <pc:sldChg chg="addSp delSp modSp new mod setBg">
        <pc:chgData name="Joanna Rodrigues" userId="c47c7cf53e8259d1" providerId="LiveId" clId="{28932540-DC39-4211-BCED-2CD7F1E0B10D}" dt="2020-09-25T20:38:15.733" v="297" actId="26606"/>
        <pc:sldMkLst>
          <pc:docMk/>
          <pc:sldMk cId="1550748883" sldId="272"/>
        </pc:sldMkLst>
        <pc:spChg chg="mod">
          <ac:chgData name="Joanna Rodrigues" userId="c47c7cf53e8259d1" providerId="LiveId" clId="{28932540-DC39-4211-BCED-2CD7F1E0B10D}" dt="2020-09-25T20:38:15.733" v="297" actId="26606"/>
          <ac:spMkLst>
            <pc:docMk/>
            <pc:sldMk cId="1550748883" sldId="272"/>
            <ac:spMk id="2" creationId="{10A37740-A030-46C1-8E73-60568D51E92F}"/>
          </ac:spMkLst>
        </pc:spChg>
        <pc:spChg chg="mod">
          <ac:chgData name="Joanna Rodrigues" userId="c47c7cf53e8259d1" providerId="LiveId" clId="{28932540-DC39-4211-BCED-2CD7F1E0B10D}" dt="2020-09-25T20:38:15.733" v="297" actId="26606"/>
          <ac:spMkLst>
            <pc:docMk/>
            <pc:sldMk cId="1550748883" sldId="272"/>
            <ac:spMk id="3" creationId="{5DC2C429-3A8D-4C0D-AEEE-55EEF27F921A}"/>
          </ac:spMkLst>
        </pc:spChg>
        <pc:spChg chg="add del">
          <ac:chgData name="Joanna Rodrigues" userId="c47c7cf53e8259d1" providerId="LiveId" clId="{28932540-DC39-4211-BCED-2CD7F1E0B10D}" dt="2020-09-25T20:38:15.671" v="296" actId="26606"/>
          <ac:spMkLst>
            <pc:docMk/>
            <pc:sldMk cId="1550748883" sldId="272"/>
            <ac:spMk id="8" creationId="{065FAA58-0EDC-412F-A5F8-01968BE6052E}"/>
          </ac:spMkLst>
        </pc:spChg>
        <pc:spChg chg="add del">
          <ac:chgData name="Joanna Rodrigues" userId="c47c7cf53e8259d1" providerId="LiveId" clId="{28932540-DC39-4211-BCED-2CD7F1E0B10D}" dt="2020-09-25T20:38:15.671" v="296" actId="26606"/>
          <ac:spMkLst>
            <pc:docMk/>
            <pc:sldMk cId="1550748883" sldId="272"/>
            <ac:spMk id="10" creationId="{C8089CB0-2F03-4E3C-ADBB-570A3BE78F86}"/>
          </ac:spMkLst>
        </pc:spChg>
        <pc:spChg chg="add del">
          <ac:chgData name="Joanna Rodrigues" userId="c47c7cf53e8259d1" providerId="LiveId" clId="{28932540-DC39-4211-BCED-2CD7F1E0B10D}" dt="2020-09-25T20:38:15.671" v="296" actId="26606"/>
          <ac:spMkLst>
            <pc:docMk/>
            <pc:sldMk cId="1550748883" sldId="272"/>
            <ac:spMk id="12" creationId="{0DBA80B1-3B69-49C0-8AC9-716ABA57F577}"/>
          </ac:spMkLst>
        </pc:spChg>
        <pc:spChg chg="add del">
          <ac:chgData name="Joanna Rodrigues" userId="c47c7cf53e8259d1" providerId="LiveId" clId="{28932540-DC39-4211-BCED-2CD7F1E0B10D}" dt="2020-09-25T20:38:15.671" v="296" actId="26606"/>
          <ac:spMkLst>
            <pc:docMk/>
            <pc:sldMk cId="1550748883" sldId="272"/>
            <ac:spMk id="14" creationId="{047E1103-B264-49BE-BC2A-F4E40BD33B41}"/>
          </ac:spMkLst>
        </pc:spChg>
        <pc:spChg chg="add del">
          <ac:chgData name="Joanna Rodrigues" userId="c47c7cf53e8259d1" providerId="LiveId" clId="{28932540-DC39-4211-BCED-2CD7F1E0B10D}" dt="2020-09-25T20:38:15.671" v="296" actId="26606"/>
          <ac:spMkLst>
            <pc:docMk/>
            <pc:sldMk cId="1550748883" sldId="272"/>
            <ac:spMk id="16" creationId="{52DA11B6-B538-4624-9628-98B823D761D5}"/>
          </ac:spMkLst>
        </pc:spChg>
        <pc:spChg chg="add del">
          <ac:chgData name="Joanna Rodrigues" userId="c47c7cf53e8259d1" providerId="LiveId" clId="{28932540-DC39-4211-BCED-2CD7F1E0B10D}" dt="2020-09-25T20:38:15.671" v="296" actId="26606"/>
          <ac:spMkLst>
            <pc:docMk/>
            <pc:sldMk cId="1550748883" sldId="272"/>
            <ac:spMk id="18" creationId="{CFB1CB5B-67A5-45DB-B8E1-7A09A642E3E4}"/>
          </ac:spMkLst>
        </pc:spChg>
        <pc:spChg chg="add">
          <ac:chgData name="Joanna Rodrigues" userId="c47c7cf53e8259d1" providerId="LiveId" clId="{28932540-DC39-4211-BCED-2CD7F1E0B10D}" dt="2020-09-25T20:38:15.733" v="297" actId="26606"/>
          <ac:spMkLst>
            <pc:docMk/>
            <pc:sldMk cId="1550748883" sldId="272"/>
            <ac:spMk id="20" creationId="{F04BED5A-E98E-4DA0-BAA5-4F6AB2492D6C}"/>
          </ac:spMkLst>
        </pc:spChg>
        <pc:spChg chg="add">
          <ac:chgData name="Joanna Rodrigues" userId="c47c7cf53e8259d1" providerId="LiveId" clId="{28932540-DC39-4211-BCED-2CD7F1E0B10D}" dt="2020-09-25T20:38:15.733" v="297" actId="26606"/>
          <ac:spMkLst>
            <pc:docMk/>
            <pc:sldMk cId="1550748883" sldId="272"/>
            <ac:spMk id="21" creationId="{EB64B94A-E40E-48CE-BD7B-C1A30AE572FB}"/>
          </ac:spMkLst>
        </pc:spChg>
        <pc:spChg chg="add">
          <ac:chgData name="Joanna Rodrigues" userId="c47c7cf53e8259d1" providerId="LiveId" clId="{28932540-DC39-4211-BCED-2CD7F1E0B10D}" dt="2020-09-25T20:38:15.733" v="297" actId="26606"/>
          <ac:spMkLst>
            <pc:docMk/>
            <pc:sldMk cId="1550748883" sldId="272"/>
            <ac:spMk id="23" creationId="{D1B26337-5AA4-470D-9687-5907CB53BAE9}"/>
          </ac:spMkLst>
        </pc:spChg>
        <pc:cxnChg chg="add">
          <ac:chgData name="Joanna Rodrigues" userId="c47c7cf53e8259d1" providerId="LiveId" clId="{28932540-DC39-4211-BCED-2CD7F1E0B10D}" dt="2020-09-25T20:38:15.733" v="297" actId="26606"/>
          <ac:cxnSpMkLst>
            <pc:docMk/>
            <pc:sldMk cId="1550748883" sldId="272"/>
            <ac:cxnSpMk id="22" creationId="{49EC5CA6-6479-49D5-B4B5-5643D26B83CD}"/>
          </ac:cxnSpMkLst>
        </pc:cxnChg>
      </pc:sldChg>
      <pc:sldChg chg="addSp delSp modSp new mod setBg">
        <pc:chgData name="Joanna Rodrigues" userId="c47c7cf53e8259d1" providerId="LiveId" clId="{28932540-DC39-4211-BCED-2CD7F1E0B10D}" dt="2020-09-25T20:29:44.945" v="283" actId="1076"/>
        <pc:sldMkLst>
          <pc:docMk/>
          <pc:sldMk cId="2735603050" sldId="273"/>
        </pc:sldMkLst>
        <pc:spChg chg="mod ord">
          <ac:chgData name="Joanna Rodrigues" userId="c47c7cf53e8259d1" providerId="LiveId" clId="{28932540-DC39-4211-BCED-2CD7F1E0B10D}" dt="2020-09-25T20:29:39.709" v="282" actId="255"/>
          <ac:spMkLst>
            <pc:docMk/>
            <pc:sldMk cId="2735603050" sldId="273"/>
            <ac:spMk id="2" creationId="{53EDCE16-0276-4E8A-8324-E1BA159A9819}"/>
          </ac:spMkLst>
        </pc:spChg>
        <pc:spChg chg="del">
          <ac:chgData name="Joanna Rodrigues" userId="c47c7cf53e8259d1" providerId="LiveId" clId="{28932540-DC39-4211-BCED-2CD7F1E0B10D}" dt="2020-09-25T20:28:14.505" v="271"/>
          <ac:spMkLst>
            <pc:docMk/>
            <pc:sldMk cId="2735603050" sldId="273"/>
            <ac:spMk id="3" creationId="{113B759E-E449-4339-A747-D300CB8C32EF}"/>
          </ac:spMkLst>
        </pc:spChg>
        <pc:spChg chg="add del">
          <ac:chgData name="Joanna Rodrigues" userId="c47c7cf53e8259d1" providerId="LiveId" clId="{28932540-DC39-4211-BCED-2CD7F1E0B10D}" dt="2020-09-25T20:28:37.212" v="274" actId="22"/>
          <ac:spMkLst>
            <pc:docMk/>
            <pc:sldMk cId="2735603050" sldId="273"/>
            <ac:spMk id="8" creationId="{941B3ED2-3EB8-4082-8CC3-A29D9B412CB2}"/>
          </ac:spMkLst>
        </pc:spChg>
        <pc:spChg chg="add">
          <ac:chgData name="Joanna Rodrigues" userId="c47c7cf53e8259d1" providerId="LiveId" clId="{28932540-DC39-4211-BCED-2CD7F1E0B10D}" dt="2020-09-25T20:28:24.368" v="272" actId="26606"/>
          <ac:spMkLst>
            <pc:docMk/>
            <pc:sldMk cId="2735603050" sldId="273"/>
            <ac:spMk id="11" creationId="{B6EE7E08-B389-43E5-B019-1B0A8ACBBD93}"/>
          </ac:spMkLst>
        </pc:spChg>
        <pc:spChg chg="add">
          <ac:chgData name="Joanna Rodrigues" userId="c47c7cf53e8259d1" providerId="LiveId" clId="{28932540-DC39-4211-BCED-2CD7F1E0B10D}" dt="2020-09-25T20:28:24.368" v="272" actId="26606"/>
          <ac:spMkLst>
            <pc:docMk/>
            <pc:sldMk cId="2735603050" sldId="273"/>
            <ac:spMk id="13" creationId="{E60D94A5-8A09-4BAB-8F7C-69BC34C54DDE}"/>
          </ac:spMkLst>
        </pc:spChg>
        <pc:spChg chg="add">
          <ac:chgData name="Joanna Rodrigues" userId="c47c7cf53e8259d1" providerId="LiveId" clId="{28932540-DC39-4211-BCED-2CD7F1E0B10D}" dt="2020-09-25T20:28:24.368" v="272" actId="26606"/>
          <ac:spMkLst>
            <pc:docMk/>
            <pc:sldMk cId="2735603050" sldId="273"/>
            <ac:spMk id="15" creationId="{7A1AE32B-3A6E-4C5E-8FEB-73861B9A26B5}"/>
          </ac:spMkLst>
        </pc:spChg>
        <pc:picChg chg="add mod">
          <ac:chgData name="Joanna Rodrigues" userId="c47c7cf53e8259d1" providerId="LiveId" clId="{28932540-DC39-4211-BCED-2CD7F1E0B10D}" dt="2020-09-25T20:28:24.368" v="272" actId="26606"/>
          <ac:picMkLst>
            <pc:docMk/>
            <pc:sldMk cId="2735603050" sldId="273"/>
            <ac:picMk id="4" creationId="{8B8E3AC8-6F03-4479-8BC0-F008AB1D2856}"/>
          </ac:picMkLst>
        </pc:picChg>
        <pc:picChg chg="add mod">
          <ac:chgData name="Joanna Rodrigues" userId="c47c7cf53e8259d1" providerId="LiveId" clId="{28932540-DC39-4211-BCED-2CD7F1E0B10D}" dt="2020-09-25T20:29:44.945" v="283" actId="1076"/>
          <ac:picMkLst>
            <pc:docMk/>
            <pc:sldMk cId="2735603050" sldId="273"/>
            <ac:picMk id="5" creationId="{981B0052-4269-4629-9574-46A7060D9857}"/>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2/layout/IconVerticalSolidList" loCatId="icon" qsTypeId="urn:microsoft.com/office/officeart/2005/8/quickstyle/simple1" qsCatId="simple" csTypeId="urn:microsoft.com/office/officeart/2005/8/colors/accent2_2" csCatId="accent2" phldr="1"/>
      <dgm:spPr/>
      <dgm:t>
        <a:bodyPr rtlCol="0"/>
        <a:lstStyle/>
        <a:p>
          <a:pPr rtl="0"/>
          <a:endParaRPr lang="en-US"/>
        </a:p>
      </dgm:t>
    </dgm:pt>
    <dgm:pt modelId="{40FC4FFE-8987-4A26-B7F4-8A516F18ADAE}">
      <dgm:prSet/>
      <dgm:spPr/>
      <dgm:t>
        <a:bodyPr rtlCol="0"/>
        <a:lstStyle/>
        <a:p>
          <a:pPr>
            <a:lnSpc>
              <a:spcPct val="100000"/>
            </a:lnSpc>
          </a:pPr>
          <a:r>
            <a:rPr lang="nl" dirty="0"/>
            <a:t>Check in</a:t>
          </a:r>
        </a:p>
      </dgm:t>
    </dgm:pt>
    <dgm:pt modelId="{CAD7EF86-FB23-41F6-BF42-040B36DEFDB1}" type="parTrans" cxnId="{C7AD8469-3C68-4AF9-AB82-79B0043AA120}">
      <dgm:prSet/>
      <dgm:spPr/>
      <dgm:t>
        <a:bodyPr rtlCol="0"/>
        <a:lstStyle/>
        <a:p>
          <a:pPr rtl="0"/>
          <a:endParaRPr lang="en-US"/>
        </a:p>
      </dgm:t>
    </dgm:pt>
    <dgm:pt modelId="{5B62599A-5C9B-48E7-896E-EA782AC60C8B}" type="sibTrans" cxnId="{C7AD8469-3C68-4AF9-AB82-79B0043AA120}">
      <dgm:prSet/>
      <dgm:spPr/>
      <dgm:t>
        <a:bodyPr rtlCol="0"/>
        <a:lstStyle/>
        <a:p>
          <a:pPr rtl="0"/>
          <a:endParaRPr lang="en-US"/>
        </a:p>
      </dgm:t>
    </dgm:pt>
    <dgm:pt modelId="{49225C73-1633-42F1-AB3B-7CB183E5F8B8}">
      <dgm:prSet/>
      <dgm:spPr/>
      <dgm:t>
        <a:bodyPr rtlCol="0"/>
        <a:lstStyle/>
        <a:p>
          <a:pPr>
            <a:lnSpc>
              <a:spcPct val="100000"/>
            </a:lnSpc>
          </a:pPr>
          <a:r>
            <a:rPr lang="nl" dirty="0"/>
            <a:t>Wat hebben we behandeld</a:t>
          </a:r>
        </a:p>
      </dgm:t>
    </dgm:pt>
    <dgm:pt modelId="{1A0E2090-1D4F-438A-8766-B6030CE01ADD}" type="parTrans" cxnId="{A9154303-8225-4248-91DC-1B0156A35F07}">
      <dgm:prSet/>
      <dgm:spPr/>
      <dgm:t>
        <a:bodyPr rtlCol="0"/>
        <a:lstStyle/>
        <a:p>
          <a:pPr rtl="0"/>
          <a:endParaRPr lang="en-US"/>
        </a:p>
      </dgm:t>
    </dgm:pt>
    <dgm:pt modelId="{9646853A-8964-4519-A5B1-0B7D18B2983D}" type="sibTrans" cxnId="{A9154303-8225-4248-91DC-1B0156A35F07}">
      <dgm:prSet/>
      <dgm:spPr/>
      <dgm:t>
        <a:bodyPr rtlCol="0"/>
        <a:lstStyle/>
        <a:p>
          <a:pPr rtl="0"/>
          <a:endParaRPr lang="en-US"/>
        </a:p>
      </dgm:t>
    </dgm:pt>
    <dgm:pt modelId="{1C383F32-22E8-4F62-A3E0-BDC3D5F48992}">
      <dgm:prSet/>
      <dgm:spPr/>
      <dgm:t>
        <a:bodyPr rtlCol="0"/>
        <a:lstStyle/>
        <a:p>
          <a:pPr>
            <a:lnSpc>
              <a:spcPct val="100000"/>
            </a:lnSpc>
          </a:pPr>
          <a:r>
            <a:rPr lang="nl" dirty="0"/>
            <a:t>Whats new</a:t>
          </a:r>
        </a:p>
      </dgm:t>
    </dgm:pt>
    <dgm:pt modelId="{A7920A2F-3244-4159-AF04-6A1D38B7B317}" type="parTrans" cxnId="{C4CCE57E-E871-46D6-BAD5-880252C95D22}">
      <dgm:prSet/>
      <dgm:spPr/>
      <dgm:t>
        <a:bodyPr rtlCol="0"/>
        <a:lstStyle/>
        <a:p>
          <a:pPr rtl="0"/>
          <a:endParaRPr lang="en-US"/>
        </a:p>
      </dgm:t>
    </dgm:pt>
    <dgm:pt modelId="{8500F72A-2C6D-4FDF-9C1D-CA691380EB0B}" type="sibTrans" cxnId="{C4CCE57E-E871-46D6-BAD5-880252C95D22}">
      <dgm:prSet/>
      <dgm:spPr/>
      <dgm:t>
        <a:bodyPr rtlCol="0"/>
        <a:lstStyle/>
        <a:p>
          <a:pPr rtl="0"/>
          <a:endParaRPr lang="en-US"/>
        </a:p>
      </dgm:t>
    </dgm:pt>
    <dgm:pt modelId="{D4056E4A-DF4C-45F1-9D91-93526D3D33C7}" type="pres">
      <dgm:prSet presAssocID="{01A66772-F185-4D58-B8BB-E9370D7A7A2B}" presName="root" presStyleCnt="0">
        <dgm:presLayoutVars>
          <dgm:dir/>
          <dgm:resizeHandles val="exact"/>
        </dgm:presLayoutVars>
      </dgm:prSet>
      <dgm:spPr/>
    </dgm:pt>
    <dgm:pt modelId="{71143172-A4AF-4968-8ABD-26C1D5FB40BA}" type="pres">
      <dgm:prSet presAssocID="{40FC4FFE-8987-4A26-B7F4-8A516F18ADAE}" presName="compNode" presStyleCnt="0"/>
      <dgm:spPr/>
    </dgm:pt>
    <dgm:pt modelId="{B7171CF5-69CA-4DE3-B45F-A72FF20AB50B}" type="pres">
      <dgm:prSet presAssocID="{40FC4FFE-8987-4A26-B7F4-8A516F18ADAE}" presName="bgRect" presStyleLbl="bgShp" presStyleIdx="0" presStyleCnt="3" custLinFactNeighborY="-43"/>
      <dgm:spPr/>
    </dgm:pt>
    <dgm:pt modelId="{38055D09-0650-4B44-BEFC-0EE59D4375C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ragen"/>
        </a:ext>
      </dgm:extLst>
    </dgm:pt>
    <dgm:pt modelId="{889483F1-9708-4FD2-B258-395CCF0D7E5A}" type="pres">
      <dgm:prSet presAssocID="{40FC4FFE-8987-4A26-B7F4-8A516F18ADAE}" presName="spaceRect" presStyleCnt="0"/>
      <dgm:spPr/>
    </dgm:pt>
    <dgm:pt modelId="{4C75A170-08BD-43EE-BCFD-AD9FB80F4E2C}" type="pres">
      <dgm:prSet presAssocID="{40FC4FFE-8987-4A26-B7F4-8A516F18ADAE}" presName="parTx" presStyleLbl="revTx" presStyleIdx="0" presStyleCnt="3">
        <dgm:presLayoutVars>
          <dgm:chMax val="0"/>
          <dgm:chPref val="0"/>
        </dgm:presLayoutVars>
      </dgm:prSet>
      <dgm:spPr/>
    </dgm:pt>
    <dgm:pt modelId="{4CE15DD0-A33D-4D32-8B28-A448B24CA79D}" type="pres">
      <dgm:prSet presAssocID="{5B62599A-5C9B-48E7-896E-EA782AC60C8B}" presName="sibTrans" presStyleCnt="0"/>
      <dgm:spPr/>
    </dgm:pt>
    <dgm:pt modelId="{268BF029-B549-4C15-B75C-65021550C365}" type="pres">
      <dgm:prSet presAssocID="{49225C73-1633-42F1-AB3B-7CB183E5F8B8}" presName="compNode" presStyleCnt="0"/>
      <dgm:spPr/>
    </dgm:pt>
    <dgm:pt modelId="{3065F224-C2E5-43DF-A4EC-AE2180B7BE5D}" type="pres">
      <dgm:prSet presAssocID="{49225C73-1633-42F1-AB3B-7CB183E5F8B8}" presName="bgRect" presStyleLbl="bgShp" presStyleIdx="1" presStyleCnt="3"/>
      <dgm:spPr/>
    </dgm:pt>
    <dgm:pt modelId="{BDFE9327-AFCC-4061-BACC-834DAA03FD95}"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laslokaal"/>
        </a:ext>
      </dgm:extLst>
    </dgm:pt>
    <dgm:pt modelId="{75A7C5F5-7B07-4EFB-9E65-263BBCE91E39}" type="pres">
      <dgm:prSet presAssocID="{49225C73-1633-42F1-AB3B-7CB183E5F8B8}" presName="spaceRect" presStyleCnt="0"/>
      <dgm:spPr/>
    </dgm:pt>
    <dgm:pt modelId="{9D955E98-BE6C-4AA0-A135-6644BEF081F8}" type="pres">
      <dgm:prSet presAssocID="{49225C73-1633-42F1-AB3B-7CB183E5F8B8}" presName="parTx" presStyleLbl="revTx" presStyleIdx="1" presStyleCnt="3">
        <dgm:presLayoutVars>
          <dgm:chMax val="0"/>
          <dgm:chPref val="0"/>
        </dgm:presLayoutVars>
      </dgm:prSet>
      <dgm:spPr/>
    </dgm:pt>
    <dgm:pt modelId="{8EA7D705-5B43-4031-88ED-B366086E9913}" type="pres">
      <dgm:prSet presAssocID="{9646853A-8964-4519-A5B1-0B7D18B2983D}" presName="sibTrans" presStyleCnt="0"/>
      <dgm:spPr/>
    </dgm:pt>
    <dgm:pt modelId="{C316D0BC-095F-4029-A3DB-8AC775D54F56}" type="pres">
      <dgm:prSet presAssocID="{1C383F32-22E8-4F62-A3E0-BDC3D5F48992}" presName="compNode" presStyleCnt="0"/>
      <dgm:spPr/>
    </dgm:pt>
    <dgm:pt modelId="{73901C7A-DF1B-421E-A474-79195031CF91}" type="pres">
      <dgm:prSet presAssocID="{1C383F32-22E8-4F62-A3E0-BDC3D5F48992}" presName="bgRect" presStyleLbl="bgShp" presStyleIdx="2" presStyleCnt="3" custLinFactNeighborY="43"/>
      <dgm:spPr/>
    </dgm:pt>
    <dgm:pt modelId="{C0180B69-6E3D-4D16-B093-53F6B7EF236E}"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rsenen in hoofd"/>
        </a:ext>
      </dgm:extLst>
    </dgm:pt>
    <dgm:pt modelId="{E76350AA-ED84-48DA-A638-3811BAE6209E}" type="pres">
      <dgm:prSet presAssocID="{1C383F32-22E8-4F62-A3E0-BDC3D5F48992}" presName="spaceRect" presStyleCnt="0"/>
      <dgm:spPr/>
    </dgm:pt>
    <dgm:pt modelId="{6C7FC247-E6CB-4B13-98D0-159FA35E01EB}" type="pres">
      <dgm:prSet presAssocID="{1C383F32-22E8-4F62-A3E0-BDC3D5F48992}" presName="parTx" presStyleLbl="revTx" presStyleIdx="2" presStyleCnt="3">
        <dgm:presLayoutVars>
          <dgm:chMax val="0"/>
          <dgm:chPref val="0"/>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0641E82F-DF38-4AB6-B9F3-9AFEE7DB9BC6}" type="presOf" srcId="{40FC4FFE-8987-4A26-B7F4-8A516F18ADAE}" destId="{4C75A170-08BD-43EE-BCFD-AD9FB80F4E2C}" srcOrd="0" destOrd="0" presId="urn:microsoft.com/office/officeart/2018/2/layout/IconVerticalSolidList"/>
    <dgm:cxn modelId="{DCFAE644-A0EE-4CC7-AC63-C262AEA0CFFE}" type="presOf" srcId="{49225C73-1633-42F1-AB3B-7CB183E5F8B8}" destId="{9D955E98-BE6C-4AA0-A135-6644BEF081F8}" srcOrd="0" destOrd="0" presId="urn:microsoft.com/office/officeart/2018/2/layout/IconVerticalSolidList"/>
    <dgm:cxn modelId="{73FF4B46-AB65-40EE-9D8A-30C49B5BCFD6}" type="presOf" srcId="{1C383F32-22E8-4F62-A3E0-BDC3D5F48992}" destId="{6C7FC247-E6CB-4B13-98D0-159FA35E01EB}" srcOrd="0" destOrd="0" presId="urn:microsoft.com/office/officeart/2018/2/layout/IconVerticalSolid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64DF18E1-6BA4-4F5F-AA71-3C2D04E18E5B}" type="presOf" srcId="{01A66772-F185-4D58-B8BB-E9370D7A7A2B}" destId="{D4056E4A-DF4C-45F1-9D91-93526D3D33C7}" srcOrd="0" destOrd="0" presId="urn:microsoft.com/office/officeart/2018/2/layout/IconVerticalSolidList"/>
    <dgm:cxn modelId="{6B4EBAFD-E5A9-42ED-93BC-9E1A56A675C8}" type="presParOf" srcId="{D4056E4A-DF4C-45F1-9D91-93526D3D33C7}" destId="{71143172-A4AF-4968-8ABD-26C1D5FB40BA}" srcOrd="0" destOrd="0" presId="urn:microsoft.com/office/officeart/2018/2/layout/IconVerticalSolidList"/>
    <dgm:cxn modelId="{23463F34-33F9-41E2-8F00-21E593B108FA}" type="presParOf" srcId="{71143172-A4AF-4968-8ABD-26C1D5FB40BA}" destId="{B7171CF5-69CA-4DE3-B45F-A72FF20AB50B}" srcOrd="0" destOrd="0" presId="urn:microsoft.com/office/officeart/2018/2/layout/IconVerticalSolidList"/>
    <dgm:cxn modelId="{1E4B84F7-5B0A-4ADF-934A-A3B12AF80F7F}" type="presParOf" srcId="{71143172-A4AF-4968-8ABD-26C1D5FB40BA}" destId="{38055D09-0650-4B44-BEFC-0EE59D4375C5}" srcOrd="1" destOrd="0" presId="urn:microsoft.com/office/officeart/2018/2/layout/IconVerticalSolidList"/>
    <dgm:cxn modelId="{61C54D19-A829-4492-ACE1-FFD158DD7190}" type="presParOf" srcId="{71143172-A4AF-4968-8ABD-26C1D5FB40BA}" destId="{889483F1-9708-4FD2-B258-395CCF0D7E5A}" srcOrd="2" destOrd="0" presId="urn:microsoft.com/office/officeart/2018/2/layout/IconVerticalSolidList"/>
    <dgm:cxn modelId="{041DD2DD-4E71-48F4-9996-5B1C86DDC145}" type="presParOf" srcId="{71143172-A4AF-4968-8ABD-26C1D5FB40BA}" destId="{4C75A170-08BD-43EE-BCFD-AD9FB80F4E2C}" srcOrd="3" destOrd="0" presId="urn:microsoft.com/office/officeart/2018/2/layout/IconVerticalSolidList"/>
    <dgm:cxn modelId="{C5C1B51A-D8E1-4D09-BFB4-405EC5CCC30D}" type="presParOf" srcId="{D4056E4A-DF4C-45F1-9D91-93526D3D33C7}" destId="{4CE15DD0-A33D-4D32-8B28-A448B24CA79D}" srcOrd="1" destOrd="0" presId="urn:microsoft.com/office/officeart/2018/2/layout/IconVerticalSolidList"/>
    <dgm:cxn modelId="{209CF730-63E9-49E1-A240-2B1601B74F3B}" type="presParOf" srcId="{D4056E4A-DF4C-45F1-9D91-93526D3D33C7}" destId="{268BF029-B549-4C15-B75C-65021550C365}" srcOrd="2" destOrd="0" presId="urn:microsoft.com/office/officeart/2018/2/layout/IconVerticalSolidList"/>
    <dgm:cxn modelId="{4C5537BB-325F-48E1-99D6-4D2532736FEC}" type="presParOf" srcId="{268BF029-B549-4C15-B75C-65021550C365}" destId="{3065F224-C2E5-43DF-A4EC-AE2180B7BE5D}" srcOrd="0" destOrd="0" presId="urn:microsoft.com/office/officeart/2018/2/layout/IconVerticalSolidList"/>
    <dgm:cxn modelId="{D03B4770-4928-413B-AEB0-11B0ACF47D75}" type="presParOf" srcId="{268BF029-B549-4C15-B75C-65021550C365}" destId="{BDFE9327-AFCC-4061-BACC-834DAA03FD95}" srcOrd="1" destOrd="0" presId="urn:microsoft.com/office/officeart/2018/2/layout/IconVerticalSolidList"/>
    <dgm:cxn modelId="{034AD42A-E875-4A74-A714-8B103A4CC1FD}" type="presParOf" srcId="{268BF029-B549-4C15-B75C-65021550C365}" destId="{75A7C5F5-7B07-4EFB-9E65-263BBCE91E39}" srcOrd="2" destOrd="0" presId="urn:microsoft.com/office/officeart/2018/2/layout/IconVerticalSolidList"/>
    <dgm:cxn modelId="{1288126B-F653-4B70-9D50-B388B9116CFC}" type="presParOf" srcId="{268BF029-B549-4C15-B75C-65021550C365}" destId="{9D955E98-BE6C-4AA0-A135-6644BEF081F8}" srcOrd="3" destOrd="0" presId="urn:microsoft.com/office/officeart/2018/2/layout/IconVerticalSolidList"/>
    <dgm:cxn modelId="{335C4460-1AA7-46A7-BB5B-FE93D13368C3}" type="presParOf" srcId="{D4056E4A-DF4C-45F1-9D91-93526D3D33C7}" destId="{8EA7D705-5B43-4031-88ED-B366086E9913}" srcOrd="3" destOrd="0" presId="urn:microsoft.com/office/officeart/2018/2/layout/IconVerticalSolidList"/>
    <dgm:cxn modelId="{248843AD-BB38-4EC1-B675-992DD351BBE3}" type="presParOf" srcId="{D4056E4A-DF4C-45F1-9D91-93526D3D33C7}" destId="{C316D0BC-095F-4029-A3DB-8AC775D54F56}" srcOrd="4" destOrd="0" presId="urn:microsoft.com/office/officeart/2018/2/layout/IconVerticalSolidList"/>
    <dgm:cxn modelId="{5683FB03-FDDD-444A-81CF-DEA96A092640}" type="presParOf" srcId="{C316D0BC-095F-4029-A3DB-8AC775D54F56}" destId="{73901C7A-DF1B-421E-A474-79195031CF91}" srcOrd="0" destOrd="0" presId="urn:microsoft.com/office/officeart/2018/2/layout/IconVerticalSolidList"/>
    <dgm:cxn modelId="{769A03B6-9A04-47C9-ABCA-80D4EAB994DA}" type="presParOf" srcId="{C316D0BC-095F-4029-A3DB-8AC775D54F56}" destId="{C0180B69-6E3D-4D16-B093-53F6B7EF236E}" srcOrd="1" destOrd="0" presId="urn:microsoft.com/office/officeart/2018/2/layout/IconVerticalSolidList"/>
    <dgm:cxn modelId="{48282A44-5FEC-4EC4-B1F8-9D42E0ADABC2}" type="presParOf" srcId="{C316D0BC-095F-4029-A3DB-8AC775D54F56}" destId="{E76350AA-ED84-48DA-A638-3811BAE6209E}" srcOrd="2" destOrd="0" presId="urn:microsoft.com/office/officeart/2018/2/layout/IconVerticalSolidList"/>
    <dgm:cxn modelId="{A3362AEE-0731-4E40-B237-01817914E403}" type="presParOf" srcId="{C316D0BC-095F-4029-A3DB-8AC775D54F56}" destId="{6C7FC247-E6CB-4B13-98D0-159FA35E01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71CF5-69CA-4DE3-B45F-A72FF20AB50B}">
      <dsp:nvSpPr>
        <dsp:cNvPr id="0" name=""/>
        <dsp:cNvSpPr/>
      </dsp:nvSpPr>
      <dsp:spPr>
        <a:xfrm>
          <a:off x="0" y="0"/>
          <a:ext cx="6858000" cy="15236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055D09-0650-4B44-BEFC-0EE59D4375C5}">
      <dsp:nvSpPr>
        <dsp:cNvPr id="0" name=""/>
        <dsp:cNvSpPr/>
      </dsp:nvSpPr>
      <dsp:spPr>
        <a:xfrm>
          <a:off x="460897" y="343467"/>
          <a:ext cx="837995" cy="8379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75A170-08BD-43EE-BCFD-AD9FB80F4E2C}">
      <dsp:nvSpPr>
        <dsp:cNvPr id="0" name=""/>
        <dsp:cNvSpPr/>
      </dsp:nvSpPr>
      <dsp:spPr>
        <a:xfrm>
          <a:off x="1759790" y="651"/>
          <a:ext cx="5098209" cy="152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51" tIns="161251" rIns="161251" bIns="161251" numCol="1" spcCol="1270" rtlCol="0" anchor="ctr" anchorCtr="0">
          <a:noAutofit/>
        </a:bodyPr>
        <a:lstStyle/>
        <a:p>
          <a:pPr marL="0" lvl="0" indent="0" algn="l" defTabSz="1111250">
            <a:lnSpc>
              <a:spcPct val="100000"/>
            </a:lnSpc>
            <a:spcBef>
              <a:spcPct val="0"/>
            </a:spcBef>
            <a:spcAft>
              <a:spcPct val="35000"/>
            </a:spcAft>
            <a:buNone/>
          </a:pPr>
          <a:r>
            <a:rPr lang="nl" sz="2500" kern="1200" dirty="0"/>
            <a:t>Check in</a:t>
          </a:r>
        </a:p>
      </dsp:txBody>
      <dsp:txXfrm>
        <a:off x="1759790" y="651"/>
        <a:ext cx="5098209" cy="1523627"/>
      </dsp:txXfrm>
    </dsp:sp>
    <dsp:sp modelId="{3065F224-C2E5-43DF-A4EC-AE2180B7BE5D}">
      <dsp:nvSpPr>
        <dsp:cNvPr id="0" name=""/>
        <dsp:cNvSpPr/>
      </dsp:nvSpPr>
      <dsp:spPr>
        <a:xfrm>
          <a:off x="0" y="1905186"/>
          <a:ext cx="6858000" cy="15236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E9327-AFCC-4061-BACC-834DAA03FD95}">
      <dsp:nvSpPr>
        <dsp:cNvPr id="0" name=""/>
        <dsp:cNvSpPr/>
      </dsp:nvSpPr>
      <dsp:spPr>
        <a:xfrm>
          <a:off x="460897" y="2248002"/>
          <a:ext cx="837995" cy="8379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55E98-BE6C-4AA0-A135-6644BEF081F8}">
      <dsp:nvSpPr>
        <dsp:cNvPr id="0" name=""/>
        <dsp:cNvSpPr/>
      </dsp:nvSpPr>
      <dsp:spPr>
        <a:xfrm>
          <a:off x="1759790" y="1905186"/>
          <a:ext cx="5098209" cy="152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51" tIns="161251" rIns="161251" bIns="161251" numCol="1" spcCol="1270" rtlCol="0" anchor="ctr" anchorCtr="0">
          <a:noAutofit/>
        </a:bodyPr>
        <a:lstStyle/>
        <a:p>
          <a:pPr marL="0" lvl="0" indent="0" algn="l" defTabSz="1111250">
            <a:lnSpc>
              <a:spcPct val="100000"/>
            </a:lnSpc>
            <a:spcBef>
              <a:spcPct val="0"/>
            </a:spcBef>
            <a:spcAft>
              <a:spcPct val="35000"/>
            </a:spcAft>
            <a:buNone/>
          </a:pPr>
          <a:r>
            <a:rPr lang="nl" sz="2500" kern="1200" dirty="0"/>
            <a:t>Wat hebben we behandeld</a:t>
          </a:r>
        </a:p>
      </dsp:txBody>
      <dsp:txXfrm>
        <a:off x="1759790" y="1905186"/>
        <a:ext cx="5098209" cy="1523627"/>
      </dsp:txXfrm>
    </dsp:sp>
    <dsp:sp modelId="{73901C7A-DF1B-421E-A474-79195031CF91}">
      <dsp:nvSpPr>
        <dsp:cNvPr id="0" name=""/>
        <dsp:cNvSpPr/>
      </dsp:nvSpPr>
      <dsp:spPr>
        <a:xfrm>
          <a:off x="0" y="3810372"/>
          <a:ext cx="6858000" cy="15236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180B69-6E3D-4D16-B093-53F6B7EF236E}">
      <dsp:nvSpPr>
        <dsp:cNvPr id="0" name=""/>
        <dsp:cNvSpPr/>
      </dsp:nvSpPr>
      <dsp:spPr>
        <a:xfrm>
          <a:off x="460897" y="4152537"/>
          <a:ext cx="837995" cy="8379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7FC247-E6CB-4B13-98D0-159FA35E01EB}">
      <dsp:nvSpPr>
        <dsp:cNvPr id="0" name=""/>
        <dsp:cNvSpPr/>
      </dsp:nvSpPr>
      <dsp:spPr>
        <a:xfrm>
          <a:off x="1759790" y="3809720"/>
          <a:ext cx="5098209" cy="152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51" tIns="161251" rIns="161251" bIns="161251" numCol="1" spcCol="1270" rtlCol="0" anchor="ctr" anchorCtr="0">
          <a:noAutofit/>
        </a:bodyPr>
        <a:lstStyle/>
        <a:p>
          <a:pPr marL="0" lvl="0" indent="0" algn="l" defTabSz="1111250">
            <a:lnSpc>
              <a:spcPct val="100000"/>
            </a:lnSpc>
            <a:spcBef>
              <a:spcPct val="0"/>
            </a:spcBef>
            <a:spcAft>
              <a:spcPct val="35000"/>
            </a:spcAft>
            <a:buNone/>
          </a:pPr>
          <a:r>
            <a:rPr lang="nl" sz="2500" kern="1200" dirty="0"/>
            <a:t>Whats new</a:t>
          </a:r>
        </a:p>
      </dsp:txBody>
      <dsp:txXfrm>
        <a:off x="1759790" y="3809720"/>
        <a:ext cx="5098209" cy="1523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10/3/2020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189811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21057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58855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41723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10/3/2020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198056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75505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400537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78452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423073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10/3/2020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231163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10/3/2020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‹nr.›</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881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10/3/2020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251406931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27" r:id="rId5"/>
    <p:sldLayoutId id="2147483733" r:id="rId6"/>
    <p:sldLayoutId id="2147483728" r:id="rId7"/>
    <p:sldLayoutId id="2147483729" r:id="rId8"/>
    <p:sldLayoutId id="2147483730" r:id="rId9"/>
    <p:sldLayoutId id="2147483731" r:id="rId10"/>
    <p:sldLayoutId id="2147483732" r:id="rId11"/>
  </p:sldLayoutIdLs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forms.office.com/Pages/ResponsePage.aspx?id=w2G049DPZkW2ht9OwEfr2MNdh_hAEURDjKOc7at13s1UQUFUTUE0VVk2UzFWWFg2NUpSM1JXR0FLMS4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3.sv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Pages/ResponsePage.aspx?id=w2G049DPZkW2ht9OwEfr2MNdh_hAEURDjKOc7at13s1UQUFUTUE0VVk2UzFWWFg2NUpSM1JXR0FLMS4u"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hyperlink" Target="http://kennisbundel.vilans.nl/niet-aangeboren-hersenletsel.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ersenstichting.nl/hersenaandoeningen/multiple-sclerose-ms/"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ww.hersenstichting.nl/publicaties/350" TargetMode="External"/><Relationship Id="rId5" Type="http://schemas.openxmlformats.org/officeDocument/2006/relationships/hyperlink" Target="https://www.hersenstichting.nl/hersenaandoeningen/alzheimer/" TargetMode="External"/><Relationship Id="rId4" Type="http://schemas.openxmlformats.org/officeDocument/2006/relationships/hyperlink" Target="https://www.hersenstichting.nl/hersenaandoeningen/parkinson/"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hersenstichting.nl/alles-over-hersenen/hersenaandoeningen/niet-aangeboren-hersenletse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descr="Een close-up van een logo&#10;&#10;Beschrijving automatisch gegenereer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22519" r="27506"/>
          <a:stretch/>
        </p:blipFill>
        <p:spPr>
          <a:xfrm>
            <a:off x="20" y="10"/>
            <a:ext cx="6092870" cy="6857990"/>
          </a:xfrm>
          <a:prstGeom prst="rect">
            <a:avLst/>
          </a:prstGeom>
        </p:spPr>
      </p:pic>
      <p:pic>
        <p:nvPicPr>
          <p:cNvPr id="4" name="Afbeelding 3">
            <a:extLst>
              <a:ext uri="{FF2B5EF4-FFF2-40B4-BE49-F238E27FC236}">
                <a16:creationId xmlns:a16="http://schemas.microsoft.com/office/drawing/2014/main" id="{67AC4399-14C4-4C61-AC51-4022B30685FF}"/>
              </a:ext>
            </a:extLst>
          </p:cNvPr>
          <p:cNvPicPr>
            <a:picLocks noChangeAspect="1"/>
          </p:cNvPicPr>
          <p:nvPr/>
        </p:nvPicPr>
        <p:blipFill rotWithShape="1">
          <a:blip r:embed="rId3"/>
          <a:srcRect t="2279" r="2" b="14522"/>
          <a:stretch/>
        </p:blipFill>
        <p:spPr>
          <a:xfrm>
            <a:off x="6092422" y="10"/>
            <a:ext cx="6099578" cy="6857990"/>
          </a:xfrm>
          <a:prstGeom prst="rect">
            <a:avLst/>
          </a:prstGeom>
        </p:spPr>
      </p:pic>
      <p:sp>
        <p:nvSpPr>
          <p:cNvPr id="74" name="Rectangle 73">
            <a:extLst>
              <a:ext uri="{FF2B5EF4-FFF2-40B4-BE49-F238E27FC236}">
                <a16:creationId xmlns:a16="http://schemas.microsoft.com/office/drawing/2014/main" id="{0B9D8B4B-0913-487D-ABE3-E034B7B83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6" name="Rectangle 75">
            <a:extLst>
              <a:ext uri="{FF2B5EF4-FFF2-40B4-BE49-F238E27FC236}">
                <a16:creationId xmlns:a16="http://schemas.microsoft.com/office/drawing/2014/main" id="{BC17BE6E-6279-43C6-B659-2515BA0B0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18C3B467-088C-4F3D-A9A7-105C4E1E20CD}"/>
              </a:ext>
            </a:extLst>
          </p:cNvPr>
          <p:cNvSpPr>
            <a:spLocks noGrp="1"/>
          </p:cNvSpPr>
          <p:nvPr>
            <p:ph type="ctrTitle"/>
          </p:nvPr>
        </p:nvSpPr>
        <p:spPr>
          <a:xfrm>
            <a:off x="1629103" y="2244830"/>
            <a:ext cx="8933796" cy="2437232"/>
          </a:xfrm>
        </p:spPr>
        <p:txBody>
          <a:bodyPr rtlCol="0">
            <a:normAutofit/>
          </a:bodyPr>
          <a:lstStyle/>
          <a:p>
            <a:pPr rtl="0"/>
            <a:r>
              <a:rPr lang="nl"/>
              <a:t>Niet aangeboren hersenletsel</a:t>
            </a:r>
          </a:p>
        </p:txBody>
      </p:sp>
      <p:sp>
        <p:nvSpPr>
          <p:cNvPr id="3" name="Subtitel 2">
            <a:extLst>
              <a:ext uri="{FF2B5EF4-FFF2-40B4-BE49-F238E27FC236}">
                <a16:creationId xmlns:a16="http://schemas.microsoft.com/office/drawing/2014/main" id="{C8722DDC-8EEE-4A06-8DFE-B44871EAA2CF}"/>
              </a:ext>
            </a:extLst>
          </p:cNvPr>
          <p:cNvSpPr>
            <a:spLocks noGrp="1"/>
          </p:cNvSpPr>
          <p:nvPr>
            <p:ph type="subTitle" idx="1"/>
          </p:nvPr>
        </p:nvSpPr>
        <p:spPr>
          <a:xfrm>
            <a:off x="1629101" y="4682062"/>
            <a:ext cx="8936846" cy="457201"/>
          </a:xfrm>
        </p:spPr>
        <p:txBody>
          <a:bodyPr rtlCol="0">
            <a:normAutofit/>
          </a:bodyPr>
          <a:lstStyle/>
          <a:p>
            <a:pPr rtl="0">
              <a:spcAft>
                <a:spcPts val="600"/>
              </a:spcAft>
            </a:pPr>
            <a:r>
              <a:rPr lang="nl">
                <a:solidFill>
                  <a:srgbClr val="FDF03B"/>
                </a:solidFill>
              </a:rPr>
              <a:t>Joanna Varela</a:t>
            </a:r>
          </a:p>
        </p:txBody>
      </p:sp>
      <p:sp>
        <p:nvSpPr>
          <p:cNvPr id="78" name="Rectangle 77">
            <a:extLst>
              <a:ext uri="{FF2B5EF4-FFF2-40B4-BE49-F238E27FC236}">
                <a16:creationId xmlns:a16="http://schemas.microsoft.com/office/drawing/2014/main" id="{2EBDB212-747C-43E9-A7B0-93A5A422C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61C13D85-31E7-40AF-A27F-E4DA8380BE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5F139A8-56D7-4011-A075-24B8976BF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B217DBD-ECEC-4E1B-99CB-70F4D4C163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BEB47E3-7AC9-4E85-9F69-3F82041D3235}"/>
              </a:ext>
            </a:extLst>
          </p:cNvPr>
          <p:cNvPicPr>
            <a:picLocks noChangeAspect="1"/>
          </p:cNvPicPr>
          <p:nvPr/>
        </p:nvPicPr>
        <p:blipFill rotWithShape="1">
          <a:blip r:embed="rId2"/>
          <a:srcRect t="979" r="-1" b="2013"/>
          <a:stretch/>
        </p:blipFill>
        <p:spPr>
          <a:xfrm>
            <a:off x="3048" y="10"/>
            <a:ext cx="12188952" cy="6857990"/>
          </a:xfrm>
          <a:prstGeom prst="rect">
            <a:avLst/>
          </a:prstGeom>
        </p:spPr>
      </p:pic>
      <p:sp>
        <p:nvSpPr>
          <p:cNvPr id="9" name="Rectangle 8">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224"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6167" y="1106424"/>
            <a:ext cx="5120640" cy="4645152"/>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2A43F01F-6E69-46CE-95F5-8BA979E918E6}"/>
              </a:ext>
            </a:extLst>
          </p:cNvPr>
          <p:cNvSpPr>
            <a:spLocks noGrp="1"/>
          </p:cNvSpPr>
          <p:nvPr>
            <p:ph type="title"/>
          </p:nvPr>
        </p:nvSpPr>
        <p:spPr>
          <a:xfrm>
            <a:off x="6210846" y="1352277"/>
            <a:ext cx="4633416" cy="1371600"/>
          </a:xfrm>
        </p:spPr>
        <p:txBody>
          <a:bodyPr>
            <a:normAutofit/>
          </a:bodyPr>
          <a:lstStyle/>
          <a:p>
            <a:r>
              <a:rPr lang="nl-NL" sz="2200" b="0" i="0" u="none" strike="noStrike">
                <a:solidFill>
                  <a:schemeClr val="tx1"/>
                </a:solidFill>
                <a:effectLst/>
                <a:latin typeface="Dinweb"/>
              </a:rPr>
              <a:t>De onzichtbare gevolgen van NAH uitten zich op verschillende manieren:</a:t>
            </a:r>
            <a:br>
              <a:rPr lang="nl-NL" sz="2200" b="0" i="0" u="none" strike="noStrike">
                <a:solidFill>
                  <a:schemeClr val="tx1"/>
                </a:solidFill>
                <a:effectLst/>
                <a:latin typeface="Dinweb"/>
              </a:rPr>
            </a:br>
            <a:endParaRPr lang="nl-NL" sz="2200">
              <a:solidFill>
                <a:schemeClr val="tx1"/>
              </a:solidFill>
            </a:endParaRPr>
          </a:p>
        </p:txBody>
      </p:sp>
      <p:sp>
        <p:nvSpPr>
          <p:cNvPr id="3" name="Tijdelijke aanduiding voor inhoud 2">
            <a:extLst>
              <a:ext uri="{FF2B5EF4-FFF2-40B4-BE49-F238E27FC236}">
                <a16:creationId xmlns:a16="http://schemas.microsoft.com/office/drawing/2014/main" id="{29B778E1-CBB9-447D-B0F6-368C34AFF01F}"/>
              </a:ext>
            </a:extLst>
          </p:cNvPr>
          <p:cNvSpPr>
            <a:spLocks noGrp="1"/>
          </p:cNvSpPr>
          <p:nvPr>
            <p:ph idx="1"/>
          </p:nvPr>
        </p:nvSpPr>
        <p:spPr>
          <a:xfrm>
            <a:off x="6210845" y="2852792"/>
            <a:ext cx="4633415" cy="2572193"/>
          </a:xfrm>
        </p:spPr>
        <p:txBody>
          <a:bodyPr>
            <a:normAutofit/>
          </a:bodyPr>
          <a:lstStyle/>
          <a:p>
            <a:pPr>
              <a:lnSpc>
                <a:spcPct val="90000"/>
              </a:lnSpc>
              <a:buFont typeface="Arial" panose="020B0604020202020204" pitchFamily="34" charset="0"/>
              <a:buChar char="•"/>
            </a:pPr>
            <a:r>
              <a:rPr lang="nl-NL" sz="1100" b="0" i="0" u="none" strike="noStrike">
                <a:effectLst/>
                <a:latin typeface="Dinweb"/>
              </a:rPr>
              <a:t>Cognitieve gevolgen: o.a. aandacht- en concentratiestoornissen, overgevoeligheid voor prikkels, geheugenstoornissen en vermoeidheid;</a:t>
            </a:r>
          </a:p>
          <a:p>
            <a:pPr>
              <a:lnSpc>
                <a:spcPct val="90000"/>
              </a:lnSpc>
              <a:buFont typeface="Arial" panose="020B0604020202020204" pitchFamily="34" charset="0"/>
              <a:buChar char="•"/>
            </a:pPr>
            <a:r>
              <a:rPr lang="nl-NL" sz="1100" b="0" i="0" u="none" strike="noStrike">
                <a:effectLst/>
                <a:latin typeface="Dinweb"/>
              </a:rPr>
              <a:t>Gevolgen voor communicatie: taalstoornissen en spraakstoornissen;</a:t>
            </a:r>
          </a:p>
          <a:p>
            <a:pPr>
              <a:lnSpc>
                <a:spcPct val="90000"/>
              </a:lnSpc>
              <a:buFont typeface="Arial" panose="020B0604020202020204" pitchFamily="34" charset="0"/>
              <a:buChar char="•"/>
            </a:pPr>
            <a:r>
              <a:rPr lang="nl-NL" sz="1100" b="0" i="0" u="none" strike="noStrike">
                <a:effectLst/>
                <a:latin typeface="Dinweb"/>
              </a:rPr>
              <a:t>Gedragsmatige gevolgen: o.a. verlies van zelfredzaamheid, niet kunnen leren van ervaringen en verstoorde controle;</a:t>
            </a:r>
          </a:p>
          <a:p>
            <a:pPr>
              <a:lnSpc>
                <a:spcPct val="90000"/>
              </a:lnSpc>
              <a:buFont typeface="Arial" panose="020B0604020202020204" pitchFamily="34" charset="0"/>
              <a:buChar char="•"/>
            </a:pPr>
            <a:r>
              <a:rPr lang="nl-NL" sz="1100" b="0" i="0" u="none" strike="noStrike">
                <a:effectLst/>
                <a:latin typeface="Dinweb"/>
              </a:rPr>
              <a:t>Emotionele gevolgen: o.a. karakterveranderingen, sociaal onaangepast gedrag, somberheid en depressie, verhoogde prikkelbaarheid, vervlakking, ander gevoel voor humor en gebrekkig zelfvertrouwen.</a:t>
            </a:r>
          </a:p>
          <a:p>
            <a:pPr>
              <a:lnSpc>
                <a:spcPct val="90000"/>
              </a:lnSpc>
              <a:buFont typeface="Arial" panose="020B0604020202020204" pitchFamily="34" charset="0"/>
              <a:buChar char="•"/>
            </a:pPr>
            <a:r>
              <a:rPr lang="nl-NL" sz="1100" b="0" i="0" u="none" strike="noStrike">
                <a:effectLst/>
                <a:latin typeface="Dinweb"/>
              </a:rPr>
              <a:t>Veranderde stressgevoeligheid</a:t>
            </a:r>
          </a:p>
          <a:p>
            <a:pPr>
              <a:lnSpc>
                <a:spcPct val="90000"/>
              </a:lnSpc>
            </a:pPr>
            <a:endParaRPr lang="nl-NL" sz="1100"/>
          </a:p>
        </p:txBody>
      </p:sp>
    </p:spTree>
    <p:extLst>
      <p:ext uri="{BB962C8B-B14F-4D97-AF65-F5344CB8AC3E}">
        <p14:creationId xmlns:p14="http://schemas.microsoft.com/office/powerpoint/2010/main" val="91584126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el 1">
            <a:extLst>
              <a:ext uri="{FF2B5EF4-FFF2-40B4-BE49-F238E27FC236}">
                <a16:creationId xmlns:a16="http://schemas.microsoft.com/office/drawing/2014/main" id="{10A37740-A030-46C1-8E73-60568D51E92F}"/>
              </a:ext>
            </a:extLst>
          </p:cNvPr>
          <p:cNvSpPr>
            <a:spLocks noGrp="1"/>
          </p:cNvSpPr>
          <p:nvPr>
            <p:ph type="title"/>
          </p:nvPr>
        </p:nvSpPr>
        <p:spPr>
          <a:xfrm>
            <a:off x="866440" y="1000370"/>
            <a:ext cx="3462079" cy="4857262"/>
          </a:xfrm>
        </p:spPr>
        <p:txBody>
          <a:bodyPr>
            <a:normAutofit/>
          </a:bodyPr>
          <a:lstStyle/>
          <a:p>
            <a:pPr algn="r"/>
            <a:r>
              <a:rPr lang="nl-NL" sz="4400" b="1" u="none" strike="noStrike">
                <a:solidFill>
                  <a:srgbClr val="FFFFFF"/>
                </a:solidFill>
                <a:effectLst/>
                <a:latin typeface="Dinweb"/>
              </a:rPr>
              <a:t>Gevolgen van NAH voor naasten</a:t>
            </a:r>
            <a:br>
              <a:rPr lang="nl-NL" sz="4400" b="1" u="none" strike="noStrike">
                <a:solidFill>
                  <a:srgbClr val="FFFFFF"/>
                </a:solidFill>
                <a:effectLst/>
                <a:latin typeface="Dinweb"/>
              </a:rPr>
            </a:br>
            <a:endParaRPr lang="nl-NL" sz="4400">
              <a:solidFill>
                <a:srgbClr val="FFFFFF"/>
              </a:solidFill>
            </a:endParaRPr>
          </a:p>
        </p:txBody>
      </p:sp>
      <p:sp>
        <p:nvSpPr>
          <p:cNvPr id="3" name="Tijdelijke aanduiding voor inhoud 2">
            <a:extLst>
              <a:ext uri="{FF2B5EF4-FFF2-40B4-BE49-F238E27FC236}">
                <a16:creationId xmlns:a16="http://schemas.microsoft.com/office/drawing/2014/main" id="{5DC2C429-3A8D-4C0D-AEEE-55EEF27F921A}"/>
              </a:ext>
            </a:extLst>
          </p:cNvPr>
          <p:cNvSpPr>
            <a:spLocks noGrp="1"/>
          </p:cNvSpPr>
          <p:nvPr>
            <p:ph idx="1"/>
          </p:nvPr>
        </p:nvSpPr>
        <p:spPr>
          <a:xfrm>
            <a:off x="4963691" y="1000370"/>
            <a:ext cx="6212310" cy="4857262"/>
          </a:xfrm>
        </p:spPr>
        <p:txBody>
          <a:bodyPr anchor="ctr">
            <a:normAutofit/>
          </a:bodyPr>
          <a:lstStyle/>
          <a:p>
            <a:r>
              <a:rPr lang="nl-NL" sz="2000" b="0" i="0">
                <a:solidFill>
                  <a:srgbClr val="FFFFFF"/>
                </a:solidFill>
                <a:effectLst/>
                <a:latin typeface="Dinweb"/>
              </a:rPr>
              <a:t>Het gezinsleven raakt uit balans, </a:t>
            </a:r>
          </a:p>
          <a:p>
            <a:r>
              <a:rPr lang="nl-NL" sz="2000" b="0" i="0">
                <a:solidFill>
                  <a:srgbClr val="FFFFFF"/>
                </a:solidFill>
                <a:effectLst/>
                <a:latin typeface="Dinweb"/>
              </a:rPr>
              <a:t>er ligt veel druk bij gezinsleden </a:t>
            </a:r>
          </a:p>
          <a:p>
            <a:r>
              <a:rPr lang="nl-NL" sz="2000" b="0" i="0">
                <a:solidFill>
                  <a:srgbClr val="FFFFFF"/>
                </a:solidFill>
                <a:effectLst/>
                <a:latin typeface="Dinweb"/>
              </a:rPr>
              <a:t>de naasten rouwen om het verlies van de persoon die zij altijd gekend hebben.</a:t>
            </a:r>
            <a:endParaRPr lang="nl-NL" sz="2000">
              <a:solidFill>
                <a:srgbClr val="FFFFFF"/>
              </a:solidFill>
            </a:endParaRPr>
          </a:p>
        </p:txBody>
      </p:sp>
    </p:spTree>
    <p:extLst>
      <p:ext uri="{BB962C8B-B14F-4D97-AF65-F5344CB8AC3E}">
        <p14:creationId xmlns:p14="http://schemas.microsoft.com/office/powerpoint/2010/main" val="155074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47FD86-735C-4636-8810-3DD90E8F5C55}"/>
              </a:ext>
            </a:extLst>
          </p:cNvPr>
          <p:cNvSpPr>
            <a:spLocks noGrp="1"/>
          </p:cNvSpPr>
          <p:nvPr>
            <p:ph type="title"/>
          </p:nvPr>
        </p:nvSpPr>
        <p:spPr>
          <a:xfrm>
            <a:off x="868680" y="642593"/>
            <a:ext cx="6281928" cy="1744183"/>
          </a:xfrm>
        </p:spPr>
        <p:txBody>
          <a:bodyPr>
            <a:normAutofit/>
          </a:bodyPr>
          <a:lstStyle/>
          <a:p>
            <a:r>
              <a:rPr lang="nl-NL" dirty="0"/>
              <a:t>Evaluatie les</a:t>
            </a:r>
          </a:p>
        </p:txBody>
      </p:sp>
      <p:sp>
        <p:nvSpPr>
          <p:cNvPr id="9" name="Content Placeholder 8">
            <a:extLst>
              <a:ext uri="{FF2B5EF4-FFF2-40B4-BE49-F238E27FC236}">
                <a16:creationId xmlns:a16="http://schemas.microsoft.com/office/drawing/2014/main" id="{5F2174EB-CC04-43E0-862E-C9837E2FBA35}"/>
              </a:ext>
            </a:extLst>
          </p:cNvPr>
          <p:cNvSpPr>
            <a:spLocks noGrp="1"/>
          </p:cNvSpPr>
          <p:nvPr>
            <p:ph idx="1"/>
          </p:nvPr>
        </p:nvSpPr>
        <p:spPr>
          <a:xfrm>
            <a:off x="868680" y="2386584"/>
            <a:ext cx="6281928" cy="3648456"/>
          </a:xfrm>
        </p:spPr>
        <p:txBody>
          <a:bodyPr>
            <a:normAutofit/>
          </a:bodyPr>
          <a:lstStyle/>
          <a:p>
            <a:r>
              <a:rPr lang="nl-NL"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https://forms.office.com/Pages/ResponsePage.aspx?id=w2G049DPZkW2ht9OwEfr2MNdh_hAEURDjKOc7at13s1UQUFUTUE0VVk2UzFWWFg2NUpSM1JXR0FLMS4u</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18" name="Rectangle 17">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DA7FA603-A8CD-4DAA-8062-EB2E34931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242" y="1768534"/>
            <a:ext cx="3322121" cy="3322121"/>
          </a:xfrm>
          <a:prstGeom prst="rect">
            <a:avLst/>
          </a:prstGeom>
        </p:spPr>
      </p:pic>
    </p:spTree>
    <p:extLst>
      <p:ext uri="{BB962C8B-B14F-4D97-AF65-F5344CB8AC3E}">
        <p14:creationId xmlns:p14="http://schemas.microsoft.com/office/powerpoint/2010/main" val="36450680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4">
            <a:extLst>
              <a:ext uri="{FF2B5EF4-FFF2-40B4-BE49-F238E27FC236}">
                <a16:creationId xmlns:a16="http://schemas.microsoft.com/office/drawing/2014/main" id="{623A175E-E7F8-47FA-85FA-F35369A37FAF}"/>
              </a:ext>
            </a:extLst>
          </p:cNvPr>
          <p:cNvSpPr>
            <a:spLocks noGrp="1"/>
          </p:cNvSpPr>
          <p:nvPr>
            <p:ph type="dt" sz="half" idx="10"/>
          </p:nvPr>
        </p:nvSpPr>
        <p:spPr>
          <a:xfrm>
            <a:off x="5588000" y="6035040"/>
            <a:ext cx="1955800" cy="365760"/>
          </a:xfrm>
        </p:spPr>
        <p:txBody>
          <a:bodyPr/>
          <a:lstStyle/>
          <a:p>
            <a:pPr rtl="0">
              <a:spcAft>
                <a:spcPts val="600"/>
              </a:spcAft>
            </a:pPr>
            <a:fld id="{E584BC79-DC11-4B4D-9F88-DDD3EBEE1A6F}" type="datetime1">
              <a:rPr lang="nl-NL" smtClean="0"/>
              <a:pPr rtl="0">
                <a:spcAft>
                  <a:spcPts val="600"/>
                </a:spcAft>
              </a:pPr>
              <a:t>3-10-2020</a:t>
            </a:fld>
            <a:endParaRPr lang="en-US"/>
          </a:p>
        </p:txBody>
      </p:sp>
      <p:graphicFrame>
        <p:nvGraphicFramePr>
          <p:cNvPr id="5" name="Tijdelijke aanduiding voor inhoud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465863408"/>
              </p:ext>
            </p:extLst>
          </p:nvPr>
        </p:nvGraphicFramePr>
        <p:xfrm>
          <a:off x="685800" y="609600"/>
          <a:ext cx="6858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kstvak 12">
            <a:extLst>
              <a:ext uri="{FF2B5EF4-FFF2-40B4-BE49-F238E27FC236}">
                <a16:creationId xmlns:a16="http://schemas.microsoft.com/office/drawing/2014/main" id="{804AF7AA-2477-4F67-B9D9-D0198AAAF7F9}"/>
              </a:ext>
            </a:extLst>
          </p:cNvPr>
          <p:cNvSpPr txBox="1"/>
          <p:nvPr/>
        </p:nvSpPr>
        <p:spPr>
          <a:xfrm>
            <a:off x="8459079" y="512815"/>
            <a:ext cx="2691275" cy="2954655"/>
          </a:xfrm>
          <a:prstGeom prst="rect">
            <a:avLst/>
          </a:prstGeom>
          <a:noFill/>
        </p:spPr>
        <p:txBody>
          <a:bodyPr wrap="square" rtlCol="0">
            <a:spAutoFit/>
          </a:bodyPr>
          <a:lstStyle/>
          <a:p>
            <a:pPr marL="285750" indent="-285750">
              <a:buFont typeface="Arial" panose="020B0604020202020204" pitchFamily="34" charset="0"/>
              <a:buChar char="•"/>
            </a:pPr>
            <a:r>
              <a:rPr lang="nl-NL" sz="1400" dirty="0"/>
              <a:t>Interactief samen</a:t>
            </a:r>
          </a:p>
          <a:p>
            <a:pPr marL="285750" indent="-285750">
              <a:buFont typeface="Arial" panose="020B0604020202020204" pitchFamily="34" charset="0"/>
              <a:buChar char="•"/>
            </a:pPr>
            <a:r>
              <a:rPr lang="nl-NL" sz="1400" dirty="0"/>
              <a:t>Check in </a:t>
            </a:r>
          </a:p>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r>
              <a:rPr lang="nl-NL" sz="1400" dirty="0"/>
              <a:t>Kennisbundel aan, scherm delen</a:t>
            </a:r>
          </a:p>
          <a:p>
            <a:pPr marL="285750" indent="-285750">
              <a:buFont typeface="Arial" panose="020B0604020202020204" pitchFamily="34" charset="0"/>
              <a:buChar char="•"/>
            </a:pPr>
            <a:r>
              <a:rPr lang="nl-NL" sz="1400" dirty="0"/>
              <a:t>Respect voor elkaar</a:t>
            </a:r>
          </a:p>
          <a:p>
            <a:pPr marL="285750" indent="-285750">
              <a:buFont typeface="Arial" panose="020B0604020202020204" pitchFamily="34" charset="0"/>
              <a:buChar char="•"/>
            </a:pPr>
            <a:r>
              <a:rPr lang="nl-NL" sz="1400" dirty="0"/>
              <a:t>Steek een handje op</a:t>
            </a:r>
          </a:p>
          <a:p>
            <a:pPr marL="285750" indent="-285750">
              <a:buFont typeface="Arial" panose="020B0604020202020204" pitchFamily="34" charset="0"/>
              <a:buChar char="•"/>
            </a:pPr>
            <a:r>
              <a:rPr lang="nl-NL" sz="1400" dirty="0"/>
              <a:t>Laat elkaar uitpraten</a:t>
            </a:r>
          </a:p>
          <a:p>
            <a:pPr marL="285750" indent="-285750">
              <a:buFont typeface="Arial" panose="020B0604020202020204" pitchFamily="34" charset="0"/>
              <a:buChar char="•"/>
            </a:pPr>
            <a:r>
              <a:rPr lang="nl-NL" sz="1400" dirty="0"/>
              <a:t>Wees jezelf</a:t>
            </a:r>
          </a:p>
          <a:p>
            <a:pPr marL="285750" indent="-285750">
              <a:buFont typeface="Arial" panose="020B0604020202020204" pitchFamily="34" charset="0"/>
              <a:buChar char="•"/>
            </a:pPr>
            <a:r>
              <a:rPr lang="nl-NL" sz="1400" dirty="0"/>
              <a:t>Wat vinden jullie belangrijk?</a:t>
            </a:r>
          </a:p>
          <a:p>
            <a:pPr marL="285750" indent="-285750">
              <a:buFont typeface="Arial" panose="020B0604020202020204" pitchFamily="34" charset="0"/>
              <a:buChar char="•"/>
            </a:pPr>
            <a:r>
              <a:rPr lang="nl-NL" sz="1400" dirty="0"/>
              <a:t>Verdieping op aanvraag</a:t>
            </a:r>
          </a:p>
          <a:p>
            <a:endParaRPr lang="nl-NL" dirty="0"/>
          </a:p>
        </p:txBody>
      </p:sp>
      <p:pic>
        <p:nvPicPr>
          <p:cNvPr id="16" name="Graphic 15" descr="Contour van grappig gezicht">
            <a:extLst>
              <a:ext uri="{FF2B5EF4-FFF2-40B4-BE49-F238E27FC236}">
                <a16:creationId xmlns:a16="http://schemas.microsoft.com/office/drawing/2014/main" id="{3D4329A9-00B8-49CE-821A-467EB67665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24407" y="695417"/>
            <a:ext cx="489751" cy="489751"/>
          </a:xfrm>
          <a:prstGeom prst="rect">
            <a:avLst/>
          </a:prstGeom>
        </p:spPr>
      </p:pic>
      <p:pic>
        <p:nvPicPr>
          <p:cNvPr id="18" name="Graphic 17" descr="Contour van huilend gezicht">
            <a:extLst>
              <a:ext uri="{FF2B5EF4-FFF2-40B4-BE49-F238E27FC236}">
                <a16:creationId xmlns:a16="http://schemas.microsoft.com/office/drawing/2014/main" id="{A0D2ACBE-A041-4A6D-B04F-DD563F1267A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87796" y="695416"/>
            <a:ext cx="489751" cy="489751"/>
          </a:xfrm>
          <a:prstGeom prst="rect">
            <a:avLst/>
          </a:prstGeom>
        </p:spPr>
      </p:pic>
      <p:sp>
        <p:nvSpPr>
          <p:cNvPr id="19" name="Tekstvak 18">
            <a:extLst>
              <a:ext uri="{FF2B5EF4-FFF2-40B4-BE49-F238E27FC236}">
                <a16:creationId xmlns:a16="http://schemas.microsoft.com/office/drawing/2014/main" id="{09938976-4509-40E8-A038-BC3688E280F0}"/>
              </a:ext>
            </a:extLst>
          </p:cNvPr>
          <p:cNvSpPr txBox="1"/>
          <p:nvPr/>
        </p:nvSpPr>
        <p:spPr>
          <a:xfrm>
            <a:off x="8459078" y="3089428"/>
            <a:ext cx="2691275" cy="1384995"/>
          </a:xfrm>
          <a:prstGeom prst="rect">
            <a:avLst/>
          </a:prstGeom>
          <a:noFill/>
        </p:spPr>
        <p:txBody>
          <a:bodyPr wrap="square" rtlCol="0">
            <a:spAutoFit/>
          </a:bodyPr>
          <a:lstStyle/>
          <a:p>
            <a:pPr marL="285750" indent="-285750">
              <a:buFont typeface="Arial" panose="020B0604020202020204" pitchFamily="34" charset="0"/>
              <a:buChar char="•"/>
            </a:pPr>
            <a:r>
              <a:rPr lang="nl-NL" sz="1400" dirty="0"/>
              <a:t>Keuzendeel verdieping NAH</a:t>
            </a:r>
          </a:p>
          <a:p>
            <a:pPr marL="285750" indent="-285750">
              <a:buFont typeface="Arial" panose="020B0604020202020204" pitchFamily="34" charset="0"/>
              <a:buChar char="•"/>
            </a:pPr>
            <a:r>
              <a:rPr lang="nl-NL" sz="1400" dirty="0">
                <a:effectLst/>
                <a:ea typeface="Calibri" panose="020F0502020204030204" pitchFamily="34" charset="0"/>
                <a:cs typeface="Times New Roman" panose="02020603050405020304" pitchFamily="18" charset="0"/>
              </a:rPr>
              <a:t>kennis en kunde ter voorbereiding voor de eindtermen van het praktijkexamen</a:t>
            </a:r>
            <a:r>
              <a:rPr lang="nl-NL" sz="1400" dirty="0"/>
              <a:t> BPV</a:t>
            </a:r>
          </a:p>
        </p:txBody>
      </p:sp>
      <p:sp>
        <p:nvSpPr>
          <p:cNvPr id="2" name="Tekstvak 1">
            <a:extLst>
              <a:ext uri="{FF2B5EF4-FFF2-40B4-BE49-F238E27FC236}">
                <a16:creationId xmlns:a16="http://schemas.microsoft.com/office/drawing/2014/main" id="{7AD06A2D-FAE9-4978-9503-9A2B39BDBF4F}"/>
              </a:ext>
            </a:extLst>
          </p:cNvPr>
          <p:cNvSpPr txBox="1"/>
          <p:nvPr/>
        </p:nvSpPr>
        <p:spPr>
          <a:xfrm>
            <a:off x="8459079" y="4776186"/>
            <a:ext cx="2691275" cy="369332"/>
          </a:xfrm>
          <a:prstGeom prst="rect">
            <a:avLst/>
          </a:prstGeom>
          <a:noFill/>
        </p:spPr>
        <p:txBody>
          <a:bodyPr wrap="square" rtlCol="0">
            <a:spAutoFit/>
          </a:bodyPr>
          <a:lstStyle/>
          <a:p>
            <a:r>
              <a:rPr lang="nl-NL" sz="1800" dirty="0">
                <a:effectLst/>
                <a:latin typeface="Calibri" panose="020F0502020204030204" pitchFamily="34" charset="0"/>
                <a:ea typeface="Calibri" panose="020F0502020204030204" pitchFamily="34" charset="0"/>
              </a:rPr>
              <a:t>hoofdstuk </a:t>
            </a:r>
            <a:r>
              <a:rPr lang="nl-NL" b="1" i="1" dirty="0">
                <a:effectLst/>
              </a:rPr>
              <a:t>Hersenletsel.</a:t>
            </a:r>
            <a:r>
              <a:rPr lang="nl-NL" sz="1800" b="1" i="1" dirty="0">
                <a:effectLst/>
                <a:latin typeface="Calibri" panose="020F0502020204030204" pitchFamily="34" charset="0"/>
                <a:ea typeface="Calibri" panose="020F0502020204030204" pitchFamily="34" charset="0"/>
              </a:rPr>
              <a:t> </a:t>
            </a:r>
            <a:endParaRPr lang="nl-NL" dirty="0"/>
          </a:p>
        </p:txBody>
      </p:sp>
    </p:spTree>
    <p:extLst>
      <p:ext uri="{BB962C8B-B14F-4D97-AF65-F5344CB8AC3E}">
        <p14:creationId xmlns:p14="http://schemas.microsoft.com/office/powerpoint/2010/main" val="18324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additive="base">
                                        <p:cTn id="3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 calcmode="lin" valueType="num">
                                      <p:cBhvr additive="base">
                                        <p:cTn id="3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 calcmode="lin" valueType="num">
                                      <p:cBhvr additive="base">
                                        <p:cTn id="4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 calcmode="lin" valueType="num">
                                      <p:cBhvr additive="base">
                                        <p:cTn id="49"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7" end="7"/>
                                            </p:txEl>
                                          </p:spTgt>
                                        </p:tgtEl>
                                        <p:attrNameLst>
                                          <p:attrName>style.visibility</p:attrName>
                                        </p:attrNameLst>
                                      </p:cBhvr>
                                      <p:to>
                                        <p:strVal val="visible"/>
                                      </p:to>
                                    </p:set>
                                    <p:anim calcmode="lin" valueType="num">
                                      <p:cBhvr additive="base">
                                        <p:cTn id="55"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xEl>
                                              <p:pRg st="8" end="8"/>
                                            </p:txEl>
                                          </p:spTgt>
                                        </p:tgtEl>
                                        <p:attrNameLst>
                                          <p:attrName>style.visibility</p:attrName>
                                        </p:attrNameLst>
                                      </p:cBhvr>
                                      <p:to>
                                        <p:strVal val="visible"/>
                                      </p:to>
                                    </p:set>
                                    <p:anim calcmode="lin" valueType="num">
                                      <p:cBhvr additive="base">
                                        <p:cTn id="61"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xEl>
                                              <p:pRg st="9" end="9"/>
                                            </p:txEl>
                                          </p:spTgt>
                                        </p:tgtEl>
                                        <p:attrNameLst>
                                          <p:attrName>style.visibility</p:attrName>
                                        </p:attrNameLst>
                                      </p:cBhvr>
                                      <p:to>
                                        <p:strVal val="visible"/>
                                      </p:to>
                                    </p:set>
                                    <p:anim calcmode="lin" valueType="num">
                                      <p:cBhvr additive="base">
                                        <p:cTn id="67"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 calcmode="lin" valueType="num">
                                      <p:cBhvr additive="base">
                                        <p:cTn id="7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9">
                                            <p:txEl>
                                              <p:pRg st="1" end="1"/>
                                            </p:txEl>
                                          </p:spTgt>
                                        </p:tgtEl>
                                        <p:attrNameLst>
                                          <p:attrName>style.visibility</p:attrName>
                                        </p:attrNameLst>
                                      </p:cBhvr>
                                      <p:to>
                                        <p:strVal val="visible"/>
                                      </p:to>
                                    </p:set>
                                    <p:anim calcmode="lin" valueType="num">
                                      <p:cBhvr additive="base">
                                        <p:cTn id="7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8B8E3AC8-6F03-4479-8BC0-F008AB1D2856}"/>
              </a:ext>
            </a:extLst>
          </p:cNvPr>
          <p:cNvPicPr>
            <a:picLocks noChangeAspect="1"/>
          </p:cNvPicPr>
          <p:nvPr/>
        </p:nvPicPr>
        <p:blipFill rotWithShape="1">
          <a:blip r:embed="rId2"/>
          <a:srcRect l="3154"/>
          <a:stretch/>
        </p:blipFill>
        <p:spPr>
          <a:xfrm>
            <a:off x="20" y="10"/>
            <a:ext cx="6392647" cy="6857990"/>
          </a:xfrm>
          <a:prstGeom prst="rect">
            <a:avLst/>
          </a:prstGeom>
        </p:spPr>
      </p:pic>
      <p:sp>
        <p:nvSpPr>
          <p:cNvPr id="13" name="Rectangle 1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3EDCE16-0276-4E8A-8324-E1BA159A9819}"/>
              </a:ext>
            </a:extLst>
          </p:cNvPr>
          <p:cNvSpPr>
            <a:spLocks noGrp="1"/>
          </p:cNvSpPr>
          <p:nvPr>
            <p:ph type="title"/>
          </p:nvPr>
        </p:nvSpPr>
        <p:spPr>
          <a:xfrm>
            <a:off x="7064082" y="642594"/>
            <a:ext cx="4472921" cy="1371600"/>
          </a:xfrm>
        </p:spPr>
        <p:txBody>
          <a:bodyPr>
            <a:normAutofit fontScale="90000"/>
          </a:bodyPr>
          <a:lstStyle/>
          <a:p>
            <a:r>
              <a:rPr lang="nl-NL"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https://forms.office.com/Pages/ResponsePage.aspx?id=w2G049DPZkW2ht9OwEfr2MNdh_hAEURDjKOc7at13s1UQUFUTUE0VVk2UzFWWFg2NUpSM1JXR0FLMS4u</a:t>
            </a:r>
            <a:r>
              <a:rPr lang="nl-NL" sz="2000" dirty="0">
                <a:effectLst/>
                <a:latin typeface="Calibri" panose="020F0502020204030204" pitchFamily="34" charset="0"/>
                <a:ea typeface="Calibri" panose="020F0502020204030204" pitchFamily="34" charset="0"/>
                <a:cs typeface="Times New Roman" panose="02020603050405020304" pitchFamily="18" charset="0"/>
              </a:rPr>
              <a:t> </a:t>
            </a:r>
            <a:br>
              <a:rPr lang="nl-NL" sz="4000" dirty="0">
                <a:effectLst/>
                <a:latin typeface="Calibri" panose="020F0502020204030204" pitchFamily="34" charset="0"/>
                <a:ea typeface="Calibri" panose="020F0502020204030204" pitchFamily="34" charset="0"/>
                <a:cs typeface="Times New Roman" panose="02020603050405020304" pitchFamily="18" charset="0"/>
              </a:rPr>
            </a:br>
            <a:endParaRPr lang="nl-NL" sz="4000" dirty="0"/>
          </a:p>
        </p:txBody>
      </p:sp>
      <p:pic>
        <p:nvPicPr>
          <p:cNvPr id="5" name="Tijdelijke aanduiding voor inhoud 4">
            <a:extLst>
              <a:ext uri="{FF2B5EF4-FFF2-40B4-BE49-F238E27FC236}">
                <a16:creationId xmlns:a16="http://schemas.microsoft.com/office/drawing/2014/main" id="{981B0052-4269-4629-9574-46A7060D985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245474" y="2014194"/>
            <a:ext cx="3932237" cy="3932237"/>
          </a:xfrm>
          <a:prstGeom prst="rect">
            <a:avLst/>
          </a:prstGeom>
        </p:spPr>
      </p:pic>
    </p:spTree>
    <p:extLst>
      <p:ext uri="{BB962C8B-B14F-4D97-AF65-F5344CB8AC3E}">
        <p14:creationId xmlns:p14="http://schemas.microsoft.com/office/powerpoint/2010/main" val="273560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EC8AD-5088-487F-9486-23EFF58A3131}"/>
              </a:ext>
            </a:extLst>
          </p:cNvPr>
          <p:cNvSpPr>
            <a:spLocks noGrp="1"/>
          </p:cNvSpPr>
          <p:nvPr>
            <p:ph type="title"/>
          </p:nvPr>
        </p:nvSpPr>
        <p:spPr/>
        <p:txBody>
          <a:bodyPr>
            <a:normAutofit fontScale="90000"/>
          </a:bodyPr>
          <a:lstStyle/>
          <a:p>
            <a:r>
              <a:rPr lang="nl-NL" sz="4800" b="1" i="1" dirty="0">
                <a:effectLst/>
                <a:latin typeface="Calibri" panose="020F0502020204030204" pitchFamily="34" charset="0"/>
                <a:ea typeface="Times New Roman" panose="02020603050405020304" pitchFamily="18" charset="0"/>
              </a:rPr>
              <a:t>Thema:</a:t>
            </a:r>
            <a:r>
              <a:rPr lang="nl-NL" sz="4800" b="1" i="1" dirty="0">
                <a:effectLst/>
                <a:latin typeface="Times New Roman" panose="02020603050405020304" pitchFamily="18" charset="0"/>
                <a:ea typeface="Times New Roman" panose="02020603050405020304" pitchFamily="18" charset="0"/>
              </a:rPr>
              <a:t> hersenletsel</a:t>
            </a:r>
            <a:r>
              <a:rPr lang="nl-NL" sz="4800" dirty="0">
                <a:effectLst/>
                <a:latin typeface="Calibri" panose="020F0502020204030204" pitchFamily="34" charset="0"/>
                <a:ea typeface="Times New Roman" panose="02020603050405020304" pitchFamily="18" charset="0"/>
              </a:rPr>
              <a:t> </a:t>
            </a:r>
            <a:br>
              <a:rPr lang="nl-NL" sz="4800" dirty="0">
                <a:effectLst/>
                <a:latin typeface="Times New Roman" panose="02020603050405020304" pitchFamily="18" charset="0"/>
                <a:ea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EF6CDCB5-2DA6-424D-A10A-C9CB96B60B65}"/>
              </a:ext>
            </a:extLst>
          </p:cNvPr>
          <p:cNvSpPr>
            <a:spLocks noGrp="1"/>
          </p:cNvSpPr>
          <p:nvPr>
            <p:ph idx="1"/>
          </p:nvPr>
        </p:nvSpPr>
        <p:spPr/>
        <p:txBody>
          <a:bodyPr>
            <a:normAutofit fontScale="85000" lnSpcReduction="20000"/>
          </a:bodyPr>
          <a:lstStyle/>
          <a:p>
            <a:pPr marL="342900" lvl="0" indent="-342900" fontAlgn="base">
              <a:buSzPts val="1000"/>
              <a:buFont typeface="Symbol" panose="05050102010706020507" pitchFamily="18" charset="2"/>
              <a:buChar char=""/>
              <a:tabLst>
                <a:tab pos="457200" algn="l"/>
                <a:tab pos="457200" algn="l"/>
              </a:tabLst>
            </a:pPr>
            <a:r>
              <a:rPr lang="nl-NL" sz="1800" dirty="0">
                <a:effectLst/>
                <a:latin typeface="Calibri" panose="020F0502020204030204" pitchFamily="34" charset="0"/>
                <a:ea typeface="Times New Roman" panose="02020603050405020304" pitchFamily="18" charset="0"/>
              </a:rPr>
              <a:t>Ga naar </a:t>
            </a:r>
            <a:r>
              <a:rPr lang="nl-NL" sz="1800" u="none" strike="noStrike" dirty="0">
                <a:solidFill>
                  <a:srgbClr val="0000FF"/>
                </a:solidFill>
                <a:effectLst/>
                <a:latin typeface="Calibri" panose="020F0502020204030204" pitchFamily="34" charset="0"/>
                <a:ea typeface="Times New Roman" panose="02020603050405020304" pitchFamily="18" charset="0"/>
                <a:hlinkClick r:id="rId2"/>
              </a:rPr>
              <a:t>http://kennisbundel.vilans.nl/niet-aangeboren-hersenletsel.html</a:t>
            </a:r>
            <a:r>
              <a:rPr lang="nl-NL" sz="1800" dirty="0">
                <a:effectLst/>
                <a:latin typeface="Calibri" panose="020F0502020204030204" pitchFamily="34" charset="0"/>
                <a:ea typeface="Times New Roman" panose="02020603050405020304" pitchFamily="18" charset="0"/>
              </a:rPr>
              <a:t> en dan naar het hoofdstuk </a:t>
            </a:r>
            <a:r>
              <a:rPr lang="nl-NL" sz="1800" b="1" i="1" dirty="0">
                <a:effectLst/>
                <a:latin typeface="Calibri" panose="020F0502020204030204" pitchFamily="34" charset="0"/>
                <a:ea typeface="Times New Roman" panose="02020603050405020304" pitchFamily="18" charset="0"/>
              </a:rPr>
              <a:t>Hersenletsel.  Lees thuis de onderwerpen door en maak voor jezelf aantekening wat kennis is die je al eerder hebt gehad en wat nieuwe kennis is. </a:t>
            </a:r>
            <a:endParaRPr lang="nl-NL" sz="1800" b="1" i="1" dirty="0">
              <a:effectLst/>
              <a:latin typeface="Times New Roman" panose="02020603050405020304" pitchFamily="18" charset="0"/>
              <a:ea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 pos="457200" algn="l"/>
              </a:tabLst>
            </a:pPr>
            <a:r>
              <a:rPr lang="nl-NL" sz="1800" b="1" i="1" dirty="0">
                <a:effectLst/>
                <a:latin typeface="Calibri" panose="020F0502020204030204" pitchFamily="34" charset="0"/>
                <a:ea typeface="Times New Roman" panose="02020603050405020304" pitchFamily="18" charset="0"/>
              </a:rPr>
              <a:t>Maak opdracht 1 en opdracht 2 van hoofdstuk hersenletsel</a:t>
            </a:r>
            <a:r>
              <a:rPr lang="nl-NL" sz="1800" b="1" i="1" dirty="0">
                <a:effectLst/>
                <a:latin typeface="Times New Roman" panose="02020603050405020304" pitchFamily="18" charset="0"/>
                <a:ea typeface="Times New Roman" panose="02020603050405020304" pitchFamily="18" charset="0"/>
              </a:rPr>
              <a:t> </a:t>
            </a: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fontAlgn="base">
              <a:lnSpc>
                <a:spcPct val="107000"/>
              </a:lnSpc>
              <a:spcBef>
                <a:spcPts val="1200"/>
              </a:spcBef>
              <a:buSzPts val="1000"/>
              <a:buFont typeface="Symbol" panose="05050102010706020507" pitchFamily="18" charset="2"/>
              <a:buChar char=""/>
              <a:tabLst>
                <a:tab pos="457200" algn="l"/>
                <a:tab pos="457200" algn="l"/>
              </a:tabLst>
            </a:pPr>
            <a:r>
              <a:rPr lang="nl-NL" sz="1800" b="1" i="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Wordt behandeld in les 2 </a:t>
            </a:r>
          </a:p>
          <a:p>
            <a:pPr marL="342900" lvl="0" indent="-342900" fontAlgn="base">
              <a:buSzPts val="1000"/>
              <a:buFont typeface="Symbol" panose="05050102010706020507" pitchFamily="18" charset="2"/>
              <a:buChar char=""/>
              <a:tabLst>
                <a:tab pos="457200" algn="l"/>
                <a:tab pos="457200" algn="l"/>
                <a:tab pos="457200" algn="l"/>
              </a:tabLst>
            </a:pPr>
            <a:r>
              <a:rPr lang="nl-NL" sz="1800" b="1" i="1" dirty="0">
                <a:effectLst/>
                <a:latin typeface="Calibri" panose="020F0502020204030204" pitchFamily="34" charset="0"/>
                <a:ea typeface="Times New Roman" panose="02020603050405020304" pitchFamily="18" charset="0"/>
              </a:rPr>
              <a:t>Opdracht 1 en opdracht 2 worden op school nabesproken. </a:t>
            </a:r>
            <a:endParaRPr lang="nl-NL" sz="1800" b="1" i="1"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 pos="457200" algn="l"/>
                <a:tab pos="457200" algn="l"/>
              </a:tabLst>
            </a:pPr>
            <a:r>
              <a:rPr lang="nl-NL" sz="1800" b="1" i="1" dirty="0">
                <a:effectLst/>
                <a:latin typeface="Calibri" panose="020F0502020204030204" pitchFamily="34" charset="0"/>
                <a:ea typeface="Times New Roman" panose="02020603050405020304" pitchFamily="18" charset="0"/>
              </a:rPr>
              <a:t>Voer opdracht 3</a:t>
            </a:r>
            <a:r>
              <a:rPr lang="nl-NL" sz="1800" b="1" i="1" dirty="0">
                <a:effectLst/>
                <a:latin typeface="Times New Roman" panose="02020603050405020304" pitchFamily="18" charset="0"/>
                <a:ea typeface="Times New Roman" panose="02020603050405020304" pitchFamily="18" charset="0"/>
              </a:rPr>
              <a:t> (van de kennisbundel, hoofdstuk hersenletsel)uit doormiddel van een rollenspel (de docent zal instructies geven).</a:t>
            </a:r>
            <a:r>
              <a:rPr lang="nl-NL" sz="1800" b="1" i="1" dirty="0">
                <a:effectLst/>
                <a:latin typeface="Calibri" panose="020F0502020204030204" pitchFamily="34" charset="0"/>
                <a:ea typeface="Times New Roman" panose="02020603050405020304" pitchFamily="18" charset="0"/>
              </a:rPr>
              <a:t> </a:t>
            </a:r>
            <a:endParaRPr lang="nl-NL" sz="1800" b="1" i="1" dirty="0">
              <a:effectLst/>
              <a:latin typeface="Times New Roman" panose="02020603050405020304" pitchFamily="18" charset="0"/>
              <a:ea typeface="Times New Roman" panose="02020603050405020304" pitchFamily="18" charset="0"/>
            </a:endParaRPr>
          </a:p>
          <a:p>
            <a:pPr marL="0" lvl="0" indent="0" fontAlgn="base">
              <a:lnSpc>
                <a:spcPct val="107000"/>
              </a:lnSpc>
              <a:spcAft>
                <a:spcPts val="800"/>
              </a:spcAft>
              <a:buSzPts val="1000"/>
              <a:buNone/>
              <a:tabLst>
                <a:tab pos="457200" algn="l"/>
                <a:tab pos="457200" algn="l"/>
              </a:tabLst>
            </a:pPr>
            <a:endParaRPr lang="nl-NL"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buSzPts val="1000"/>
              <a:buFont typeface="Symbol" panose="05050102010706020507" pitchFamily="18" charset="2"/>
              <a:buChar char=""/>
              <a:tabLst>
                <a:tab pos="457200" algn="l"/>
                <a:tab pos="457200" algn="l"/>
                <a:tab pos="457200" algn="l"/>
                <a:tab pos="457200" algn="l"/>
              </a:tabLst>
            </a:pPr>
            <a:r>
              <a:rPr lang="nl-NL" sz="1800" b="1" i="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Huiswerk les (les 3 </a:t>
            </a:r>
            <a:r>
              <a:rPr lang="nl-NL" sz="1800" b="1" i="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hoofdstuk </a:t>
            </a:r>
            <a:r>
              <a:rPr lang="nl-NL" sz="1800" b="1" i="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Verlies en rouw</a:t>
            </a:r>
            <a:r>
              <a:rPr lang="nl-NL" sz="1800" b="1" i="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a:t>
            </a:r>
            <a:r>
              <a:rPr lang="nl-NL" sz="1800" b="1" i="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800" b="1" i="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Ga naar </a:t>
            </a:r>
            <a:r>
              <a:rPr lang="nl-NL" sz="1800" b="1" i="1" u="none" strike="noStrike" kern="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http://kennisbundel.vilans.nl/niet-aangeboren-hersenletsel.html</a:t>
            </a:r>
            <a:r>
              <a:rPr lang="nl-NL" sz="1800" b="1" i="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en dan naar het hoofdstuk Verlies en rouw.  Lees thuis de onderwerpen door en maak voor jezelf aantekening wat kennis is die je al eerder hebt gehad en wat nieuwe kennis is. </a:t>
            </a:r>
            <a:endParaRPr lang="nl-NL" sz="1800" b="1" i="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07000"/>
              </a:lnSpc>
              <a:spcBef>
                <a:spcPts val="1200"/>
              </a:spcBef>
              <a:buSzPts val="1000"/>
              <a:buFont typeface="Symbol" panose="05050102010706020507" pitchFamily="18" charset="2"/>
              <a:buChar char=""/>
              <a:tabLst>
                <a:tab pos="457200" algn="l"/>
                <a:tab pos="457200" algn="l"/>
                <a:tab pos="457200" algn="l"/>
                <a:tab pos="457200" algn="l"/>
                <a:tab pos="457200" algn="l"/>
              </a:tabLst>
            </a:pPr>
            <a:r>
              <a:rPr lang="nl-NL" sz="1800" b="1" i="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Schrijf vragen op voor jezelf die je kan stellen binnen de les</a:t>
            </a:r>
            <a:r>
              <a:rPr lang="nl-NL" sz="1800" b="1" i="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800" b="1" i="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Maak opdracht 1 (eventueel </a:t>
            </a:r>
            <a:r>
              <a:rPr lang="nl-NL" sz="1800" b="1" i="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klassikaal).</a:t>
            </a:r>
            <a:r>
              <a:rPr lang="nl-NL" sz="1800" b="1" i="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800" b="1" i="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44396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7DF027-3531-4F49-9092-85DE1224341F}"/>
              </a:ext>
            </a:extLst>
          </p:cNvPr>
          <p:cNvSpPr>
            <a:spLocks noGrp="1"/>
          </p:cNvSpPr>
          <p:nvPr>
            <p:ph type="title"/>
          </p:nvPr>
        </p:nvSpPr>
        <p:spPr>
          <a:xfrm>
            <a:off x="557720" y="612843"/>
            <a:ext cx="2312480" cy="1499738"/>
          </a:xfrm>
        </p:spPr>
        <p:txBody>
          <a:bodyPr anchor="b">
            <a:normAutofit/>
          </a:bodyPr>
          <a:lstStyle/>
          <a:p>
            <a:endParaRPr lang="nl-NL" sz="2800" dirty="0"/>
          </a:p>
        </p:txBody>
      </p:sp>
      <p:sp>
        <p:nvSpPr>
          <p:cNvPr id="3" name="Tijdelijke aanduiding voor inhoud 2">
            <a:extLst>
              <a:ext uri="{FF2B5EF4-FFF2-40B4-BE49-F238E27FC236}">
                <a16:creationId xmlns:a16="http://schemas.microsoft.com/office/drawing/2014/main" id="{3145095D-A5C3-4FA1-B3C2-25949C1AE7DE}"/>
              </a:ext>
            </a:extLst>
          </p:cNvPr>
          <p:cNvSpPr>
            <a:spLocks noGrp="1"/>
          </p:cNvSpPr>
          <p:nvPr>
            <p:ph idx="1"/>
          </p:nvPr>
        </p:nvSpPr>
        <p:spPr>
          <a:xfrm>
            <a:off x="557720" y="2149813"/>
            <a:ext cx="2312479" cy="3854197"/>
          </a:xfrm>
        </p:spPr>
        <p:txBody>
          <a:bodyPr>
            <a:normAutofit/>
          </a:bodyPr>
          <a:lstStyle/>
          <a:p>
            <a:r>
              <a:rPr lang="nl-NL" sz="1400" b="0" i="0" dirty="0">
                <a:solidFill>
                  <a:schemeClr val="tx1">
                    <a:lumMod val="85000"/>
                    <a:lumOff val="15000"/>
                  </a:schemeClr>
                </a:solidFill>
                <a:effectLst/>
                <a:latin typeface="Mont"/>
              </a:rPr>
              <a:t>Globaal zijn de hersenen in te delen in</a:t>
            </a:r>
          </a:p>
          <a:p>
            <a:pPr>
              <a:buFont typeface="Arial" panose="020B0604020202020204" pitchFamily="34" charset="0"/>
              <a:buChar char="•"/>
            </a:pPr>
            <a:r>
              <a:rPr lang="nl-NL" sz="1400" b="0" i="0" dirty="0">
                <a:solidFill>
                  <a:schemeClr val="tx1">
                    <a:lumMod val="85000"/>
                    <a:lumOff val="15000"/>
                  </a:schemeClr>
                </a:solidFill>
                <a:effectLst/>
                <a:latin typeface="Mont"/>
              </a:rPr>
              <a:t>de kleine hersenen</a:t>
            </a:r>
          </a:p>
          <a:p>
            <a:pPr>
              <a:buFont typeface="Arial" panose="020B0604020202020204" pitchFamily="34" charset="0"/>
              <a:buChar char="•"/>
            </a:pPr>
            <a:r>
              <a:rPr lang="nl-NL" sz="1400" b="0" i="0" dirty="0">
                <a:solidFill>
                  <a:schemeClr val="tx1">
                    <a:lumMod val="85000"/>
                    <a:lumOff val="15000"/>
                  </a:schemeClr>
                </a:solidFill>
                <a:effectLst/>
                <a:latin typeface="Mont"/>
              </a:rPr>
              <a:t>de hersenstam</a:t>
            </a:r>
          </a:p>
          <a:p>
            <a:pPr>
              <a:buFont typeface="Arial" panose="020B0604020202020204" pitchFamily="34" charset="0"/>
              <a:buChar char="•"/>
            </a:pPr>
            <a:r>
              <a:rPr lang="nl-NL" sz="1400" b="0" i="0" dirty="0">
                <a:solidFill>
                  <a:schemeClr val="tx1">
                    <a:lumMod val="85000"/>
                    <a:lumOff val="15000"/>
                  </a:schemeClr>
                </a:solidFill>
                <a:effectLst/>
                <a:latin typeface="Mont"/>
              </a:rPr>
              <a:t>de grote hersenen.</a:t>
            </a:r>
          </a:p>
          <a:p>
            <a:r>
              <a:rPr lang="nl-NL" sz="1400" b="0" i="0" dirty="0">
                <a:solidFill>
                  <a:schemeClr val="tx1">
                    <a:lumMod val="85000"/>
                    <a:lumOff val="15000"/>
                  </a:schemeClr>
                </a:solidFill>
                <a:effectLst/>
                <a:latin typeface="Mont"/>
              </a:rPr>
              <a:t>De grote hersenen zijn verdeeld in twee helften, </a:t>
            </a:r>
            <a:r>
              <a:rPr lang="nl-NL" sz="1400" b="0" i="1" dirty="0">
                <a:solidFill>
                  <a:schemeClr val="tx1">
                    <a:lumMod val="85000"/>
                    <a:lumOff val="15000"/>
                  </a:schemeClr>
                </a:solidFill>
                <a:effectLst/>
                <a:latin typeface="Mont"/>
              </a:rPr>
              <a:t>hemisferen</a:t>
            </a:r>
            <a:r>
              <a:rPr lang="nl-NL" sz="1400" b="0" i="0" dirty="0">
                <a:solidFill>
                  <a:schemeClr val="tx1">
                    <a:lumMod val="85000"/>
                    <a:lumOff val="15000"/>
                  </a:schemeClr>
                </a:solidFill>
                <a:effectLst/>
                <a:latin typeface="Mont"/>
              </a:rPr>
              <a:t> genoemd.</a:t>
            </a:r>
            <a:endParaRPr lang="nl-NL" sz="1400" dirty="0">
              <a:solidFill>
                <a:schemeClr val="tx1">
                  <a:lumMod val="85000"/>
                  <a:lumOff val="15000"/>
                </a:schemeClr>
              </a:solidFill>
            </a:endParaRPr>
          </a:p>
        </p:txBody>
      </p:sp>
      <p:sp>
        <p:nvSpPr>
          <p:cNvPr id="16" name="Rectangle 15">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Afbeelding 4">
            <a:extLst>
              <a:ext uri="{FF2B5EF4-FFF2-40B4-BE49-F238E27FC236}">
                <a16:creationId xmlns:a16="http://schemas.microsoft.com/office/drawing/2014/main" id="{95FD0A00-3032-490B-A01F-28D0E1E21678}"/>
              </a:ext>
            </a:extLst>
          </p:cNvPr>
          <p:cNvPicPr>
            <a:picLocks noChangeAspect="1"/>
          </p:cNvPicPr>
          <p:nvPr/>
        </p:nvPicPr>
        <p:blipFill>
          <a:blip r:embed="rId2"/>
          <a:stretch>
            <a:fillRect/>
          </a:stretch>
        </p:blipFill>
        <p:spPr>
          <a:xfrm>
            <a:off x="4049422" y="1066858"/>
            <a:ext cx="7237877" cy="4752691"/>
          </a:xfrm>
          <a:prstGeom prst="rect">
            <a:avLst/>
          </a:prstGeom>
        </p:spPr>
      </p:pic>
    </p:spTree>
    <p:extLst>
      <p:ext uri="{BB962C8B-B14F-4D97-AF65-F5344CB8AC3E}">
        <p14:creationId xmlns:p14="http://schemas.microsoft.com/office/powerpoint/2010/main" val="56211889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0F2BF609-34FF-4E2D-8306-DA8A59519EC4}"/>
              </a:ext>
            </a:extLst>
          </p:cNvPr>
          <p:cNvPicPr>
            <a:picLocks noChangeAspect="1"/>
          </p:cNvPicPr>
          <p:nvPr/>
        </p:nvPicPr>
        <p:blipFill>
          <a:blip r:embed="rId2"/>
          <a:stretch>
            <a:fillRect/>
          </a:stretch>
        </p:blipFill>
        <p:spPr>
          <a:xfrm>
            <a:off x="727654" y="1248284"/>
            <a:ext cx="5367165" cy="4374239"/>
          </a:xfrm>
          <a:prstGeom prst="rect">
            <a:avLst/>
          </a:prstGeom>
        </p:spPr>
      </p:pic>
      <p:sp>
        <p:nvSpPr>
          <p:cNvPr id="11" name="Rectangle 10">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7F45177-501B-4237-B65C-1A1F3A1BFEAF}"/>
              </a:ext>
            </a:extLst>
          </p:cNvPr>
          <p:cNvSpPr>
            <a:spLocks noGrp="1"/>
          </p:cNvSpPr>
          <p:nvPr>
            <p:ph type="title"/>
          </p:nvPr>
        </p:nvSpPr>
        <p:spPr>
          <a:xfrm>
            <a:off x="7064082" y="642594"/>
            <a:ext cx="4472921" cy="1371600"/>
          </a:xfrm>
        </p:spPr>
        <p:txBody>
          <a:bodyPr>
            <a:normAutofit/>
          </a:bodyPr>
          <a:lstStyle/>
          <a:p>
            <a:endParaRPr lang="nl-NL" dirty="0"/>
          </a:p>
        </p:txBody>
      </p:sp>
      <p:sp>
        <p:nvSpPr>
          <p:cNvPr id="3" name="Tijdelijke aanduiding voor inhoud 2">
            <a:extLst>
              <a:ext uri="{FF2B5EF4-FFF2-40B4-BE49-F238E27FC236}">
                <a16:creationId xmlns:a16="http://schemas.microsoft.com/office/drawing/2014/main" id="{629EDFAE-042C-4443-B108-1AEBEB1CDF86}"/>
              </a:ext>
            </a:extLst>
          </p:cNvPr>
          <p:cNvSpPr>
            <a:spLocks noGrp="1"/>
          </p:cNvSpPr>
          <p:nvPr>
            <p:ph idx="1"/>
          </p:nvPr>
        </p:nvSpPr>
        <p:spPr>
          <a:xfrm>
            <a:off x="7064082" y="2103120"/>
            <a:ext cx="4472922" cy="3931920"/>
          </a:xfrm>
        </p:spPr>
        <p:txBody>
          <a:bodyPr>
            <a:normAutofit/>
          </a:bodyPr>
          <a:lstStyle/>
          <a:p>
            <a:r>
              <a:rPr lang="nl-NL" b="0" i="0" dirty="0">
                <a:effectLst/>
                <a:latin typeface="Mont"/>
              </a:rPr>
              <a:t>Sommige groeven zijn dieper dan andere. De diepe groeven verdelen de hersenen in vier grote kwabben:</a:t>
            </a:r>
          </a:p>
          <a:p>
            <a:pPr>
              <a:buFont typeface="Arial" panose="020B0604020202020204" pitchFamily="34" charset="0"/>
              <a:buChar char="•"/>
            </a:pPr>
            <a:r>
              <a:rPr lang="nl-NL" b="0" i="0" dirty="0">
                <a:effectLst/>
                <a:latin typeface="Mont"/>
              </a:rPr>
              <a:t>voorhoofdskwab (</a:t>
            </a:r>
            <a:r>
              <a:rPr lang="nl-NL" b="0" i="1" dirty="0">
                <a:effectLst/>
                <a:latin typeface="Mont"/>
              </a:rPr>
              <a:t>frontaalkwab</a:t>
            </a:r>
            <a:r>
              <a:rPr lang="nl-NL" b="0" i="0" dirty="0">
                <a:effectLst/>
                <a:latin typeface="Mont"/>
              </a:rPr>
              <a:t>)</a:t>
            </a:r>
          </a:p>
          <a:p>
            <a:pPr>
              <a:buFont typeface="Arial" panose="020B0604020202020204" pitchFamily="34" charset="0"/>
              <a:buChar char="•"/>
            </a:pPr>
            <a:r>
              <a:rPr lang="nl-NL" b="0" i="0" dirty="0">
                <a:effectLst/>
                <a:latin typeface="Mont"/>
              </a:rPr>
              <a:t>wandbeenkwab (</a:t>
            </a:r>
            <a:r>
              <a:rPr lang="nl-NL" b="0" i="1" dirty="0" err="1">
                <a:effectLst/>
                <a:latin typeface="Mont"/>
              </a:rPr>
              <a:t>pariëtaalkwab</a:t>
            </a:r>
            <a:r>
              <a:rPr lang="nl-NL" b="0" i="0" dirty="0">
                <a:effectLst/>
                <a:latin typeface="Mont"/>
              </a:rPr>
              <a:t>)</a:t>
            </a:r>
          </a:p>
          <a:p>
            <a:pPr>
              <a:buFont typeface="Arial" panose="020B0604020202020204" pitchFamily="34" charset="0"/>
              <a:buChar char="•"/>
            </a:pPr>
            <a:r>
              <a:rPr lang="nl-NL" b="0" i="0" dirty="0" err="1">
                <a:effectLst/>
                <a:latin typeface="Mont"/>
              </a:rPr>
              <a:t>achterhoofdskwab</a:t>
            </a:r>
            <a:r>
              <a:rPr lang="nl-NL" b="0" i="0" dirty="0">
                <a:effectLst/>
                <a:latin typeface="Mont"/>
              </a:rPr>
              <a:t> (</a:t>
            </a:r>
            <a:r>
              <a:rPr lang="nl-NL" b="0" i="1" dirty="0" err="1">
                <a:effectLst/>
                <a:latin typeface="Mont"/>
              </a:rPr>
              <a:t>occipitaalkwab</a:t>
            </a:r>
            <a:r>
              <a:rPr lang="nl-NL" b="0" i="0" dirty="0">
                <a:effectLst/>
                <a:latin typeface="Mont"/>
              </a:rPr>
              <a:t>)</a:t>
            </a:r>
          </a:p>
          <a:p>
            <a:pPr>
              <a:buFont typeface="Arial" panose="020B0604020202020204" pitchFamily="34" charset="0"/>
              <a:buChar char="•"/>
            </a:pPr>
            <a:r>
              <a:rPr lang="nl-NL" b="0" i="0" dirty="0">
                <a:effectLst/>
                <a:latin typeface="Mont"/>
              </a:rPr>
              <a:t>slaapkwab (</a:t>
            </a:r>
            <a:r>
              <a:rPr lang="nl-NL" b="0" i="1" dirty="0">
                <a:effectLst/>
                <a:latin typeface="Mont"/>
              </a:rPr>
              <a:t>temporaalkwab</a:t>
            </a:r>
            <a:r>
              <a:rPr lang="nl-NL" b="0" i="0" dirty="0">
                <a:effectLst/>
                <a:latin typeface="Mont"/>
              </a:rPr>
              <a:t>).</a:t>
            </a:r>
          </a:p>
          <a:p>
            <a:endParaRPr lang="nl-NL" dirty="0"/>
          </a:p>
        </p:txBody>
      </p:sp>
    </p:spTree>
    <p:extLst>
      <p:ext uri="{BB962C8B-B14F-4D97-AF65-F5344CB8AC3E}">
        <p14:creationId xmlns:p14="http://schemas.microsoft.com/office/powerpoint/2010/main" val="160459556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el 1">
            <a:extLst>
              <a:ext uri="{FF2B5EF4-FFF2-40B4-BE49-F238E27FC236}">
                <a16:creationId xmlns:a16="http://schemas.microsoft.com/office/drawing/2014/main" id="{A826B328-AF4F-462D-91C0-A9BCE92E2219}"/>
              </a:ext>
            </a:extLst>
          </p:cNvPr>
          <p:cNvSpPr>
            <a:spLocks noGrp="1"/>
          </p:cNvSpPr>
          <p:nvPr>
            <p:ph type="title"/>
          </p:nvPr>
        </p:nvSpPr>
        <p:spPr>
          <a:xfrm>
            <a:off x="557720" y="612843"/>
            <a:ext cx="2312480" cy="1499738"/>
          </a:xfrm>
        </p:spPr>
        <p:txBody>
          <a:bodyPr anchor="b">
            <a:normAutofit/>
          </a:bodyPr>
          <a:lstStyle/>
          <a:p>
            <a:endParaRPr lang="nl-NL" sz="2800" dirty="0"/>
          </a:p>
        </p:txBody>
      </p:sp>
      <p:sp>
        <p:nvSpPr>
          <p:cNvPr id="27" name="Tijdelijke aanduiding voor inhoud 7">
            <a:extLst>
              <a:ext uri="{FF2B5EF4-FFF2-40B4-BE49-F238E27FC236}">
                <a16:creationId xmlns:a16="http://schemas.microsoft.com/office/drawing/2014/main" id="{8CFE9043-90FB-487B-9991-B2508A6995E9}"/>
              </a:ext>
            </a:extLst>
          </p:cNvPr>
          <p:cNvSpPr>
            <a:spLocks noGrp="1"/>
          </p:cNvSpPr>
          <p:nvPr>
            <p:ph idx="1"/>
          </p:nvPr>
        </p:nvSpPr>
        <p:spPr>
          <a:xfrm>
            <a:off x="557720" y="2149813"/>
            <a:ext cx="2312479" cy="3854197"/>
          </a:xfrm>
        </p:spPr>
        <p:txBody>
          <a:bodyPr>
            <a:normAutofit/>
          </a:bodyPr>
          <a:lstStyle/>
          <a:p>
            <a:r>
              <a:rPr lang="nl-NL" sz="1400" b="0" i="0" dirty="0">
                <a:effectLst/>
                <a:latin typeface="Dinweb"/>
              </a:rPr>
              <a:t>Binnenin de schedel worden de hersenen omgeven door drie hersenvliezen. </a:t>
            </a:r>
          </a:p>
          <a:p>
            <a:r>
              <a:rPr lang="nl-NL" sz="1400" b="0" i="0" dirty="0">
                <a:effectLst/>
                <a:latin typeface="Dinweb"/>
              </a:rPr>
              <a:t>In de ruimte tussen het tweede en derde vlies (van buitenaf geteld) bevindt zich hersenvocht, dat onder meer als een stootkussen dient.</a:t>
            </a:r>
          </a:p>
          <a:p>
            <a:endParaRPr lang="nl-NL" sz="1400" dirty="0"/>
          </a:p>
        </p:txBody>
      </p:sp>
      <p:sp>
        <p:nvSpPr>
          <p:cNvPr id="28" name="Rectangle 1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6" name="Afbeelding 5">
            <a:extLst>
              <a:ext uri="{FF2B5EF4-FFF2-40B4-BE49-F238E27FC236}">
                <a16:creationId xmlns:a16="http://schemas.microsoft.com/office/drawing/2014/main" id="{F4123E3C-ED5E-44EE-80AE-E258E36E5912}"/>
              </a:ext>
            </a:extLst>
          </p:cNvPr>
          <p:cNvPicPr>
            <a:picLocks noChangeAspect="1"/>
          </p:cNvPicPr>
          <p:nvPr/>
        </p:nvPicPr>
        <p:blipFill>
          <a:blip r:embed="rId2"/>
          <a:stretch>
            <a:fillRect/>
          </a:stretch>
        </p:blipFill>
        <p:spPr>
          <a:xfrm>
            <a:off x="4049422" y="1380409"/>
            <a:ext cx="7237877" cy="4125589"/>
          </a:xfrm>
          <a:prstGeom prst="rect">
            <a:avLst/>
          </a:prstGeom>
        </p:spPr>
      </p:pic>
    </p:spTree>
    <p:extLst>
      <p:ext uri="{BB962C8B-B14F-4D97-AF65-F5344CB8AC3E}">
        <p14:creationId xmlns:p14="http://schemas.microsoft.com/office/powerpoint/2010/main" val="7514315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1114A-5135-4BFE-B48F-6B2ADFF36DF1}"/>
              </a:ext>
            </a:extLst>
          </p:cNvPr>
          <p:cNvSpPr>
            <a:spLocks noGrp="1"/>
          </p:cNvSpPr>
          <p:nvPr>
            <p:ph type="title"/>
          </p:nvPr>
        </p:nvSpPr>
        <p:spPr>
          <a:xfrm>
            <a:off x="6579450" y="727627"/>
            <a:ext cx="4957553" cy="1645920"/>
          </a:xfrm>
        </p:spPr>
        <p:txBody>
          <a:bodyPr>
            <a:normAutofit fontScale="90000"/>
          </a:bodyPr>
          <a:lstStyle/>
          <a:p>
            <a:r>
              <a:rPr lang="nl-NL" b="0" i="0" dirty="0">
                <a:effectLst/>
                <a:latin typeface="Mont"/>
              </a:rPr>
              <a:t>andere vormen van niet-aangeboren hersenletsel</a:t>
            </a:r>
            <a:endParaRPr lang="nl-NL" dirty="0"/>
          </a:p>
        </p:txBody>
      </p:sp>
      <p:sp>
        <p:nvSpPr>
          <p:cNvPr id="9" name="Rectangle 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1" name="Rectangle 1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4" name="Afbeelding 3" descr="Afbeelding met venster&#10;&#10;Automatisch gegenereerde beschrijving">
            <a:extLst>
              <a:ext uri="{FF2B5EF4-FFF2-40B4-BE49-F238E27FC236}">
                <a16:creationId xmlns:a16="http://schemas.microsoft.com/office/drawing/2014/main" id="{994FFC82-B56F-419B-BDDD-59EEE031F92D}"/>
              </a:ext>
            </a:extLst>
          </p:cNvPr>
          <p:cNvPicPr>
            <a:picLocks noChangeAspect="1"/>
          </p:cNvPicPr>
          <p:nvPr/>
        </p:nvPicPr>
        <p:blipFill>
          <a:blip r:embed="rId2"/>
          <a:stretch>
            <a:fillRect/>
          </a:stretch>
        </p:blipFill>
        <p:spPr>
          <a:xfrm>
            <a:off x="1205256" y="1972094"/>
            <a:ext cx="4414438" cy="2931977"/>
          </a:xfrm>
          <a:prstGeom prst="rect">
            <a:avLst/>
          </a:prstGeom>
        </p:spPr>
      </p:pic>
      <p:sp>
        <p:nvSpPr>
          <p:cNvPr id="3" name="Tijdelijke aanduiding voor inhoud 2">
            <a:extLst>
              <a:ext uri="{FF2B5EF4-FFF2-40B4-BE49-F238E27FC236}">
                <a16:creationId xmlns:a16="http://schemas.microsoft.com/office/drawing/2014/main" id="{7D345611-7514-408F-B06C-D544B75D271F}"/>
              </a:ext>
            </a:extLst>
          </p:cNvPr>
          <p:cNvSpPr>
            <a:spLocks noGrp="1"/>
          </p:cNvSpPr>
          <p:nvPr>
            <p:ph idx="1"/>
          </p:nvPr>
        </p:nvSpPr>
        <p:spPr>
          <a:xfrm>
            <a:off x="6579450" y="2538919"/>
            <a:ext cx="4957554" cy="3496120"/>
          </a:xfrm>
        </p:spPr>
        <p:txBody>
          <a:bodyPr>
            <a:normAutofit/>
          </a:bodyPr>
          <a:lstStyle/>
          <a:p>
            <a:r>
              <a:rPr lang="nl-NL" b="0" i="0" dirty="0">
                <a:effectLst/>
                <a:latin typeface="Mont"/>
              </a:rPr>
              <a:t>De volgende degeneratieve ziekten kunnen ook als NAH worden geclassificeerd, maar worden in de zorg niet onder NAH genoemd, omdat de behandeling, zorg en gevolgen van deze aandoeningen zeer verschilt van de andere vormen van niet-aangeboren hersenletsel:</a:t>
            </a:r>
          </a:p>
          <a:p>
            <a:pPr>
              <a:buFont typeface="Arial" panose="020B0604020202020204" pitchFamily="34" charset="0"/>
              <a:buChar char="•"/>
            </a:pPr>
            <a:r>
              <a:rPr lang="nl-NL" b="0" i="0" u="none" strike="noStrike" dirty="0">
                <a:effectLst/>
                <a:latin typeface="Mont"/>
                <a:hlinkClick r:id="rId3"/>
              </a:rPr>
              <a:t>Multiple Sclerose</a:t>
            </a:r>
            <a:r>
              <a:rPr lang="nl-NL" b="0" i="0" dirty="0">
                <a:effectLst/>
                <a:latin typeface="Mont"/>
              </a:rPr>
              <a:t>;</a:t>
            </a:r>
          </a:p>
          <a:p>
            <a:pPr>
              <a:buFont typeface="Arial" panose="020B0604020202020204" pitchFamily="34" charset="0"/>
              <a:buChar char="•"/>
            </a:pPr>
            <a:r>
              <a:rPr lang="nl-NL" b="0" i="0" u="none" strike="noStrike" dirty="0">
                <a:effectLst/>
                <a:latin typeface="Mont"/>
                <a:hlinkClick r:id="rId4"/>
              </a:rPr>
              <a:t>Parkinson</a:t>
            </a:r>
            <a:r>
              <a:rPr lang="nl-NL" b="0" i="0" dirty="0">
                <a:effectLst/>
                <a:latin typeface="Mont"/>
              </a:rPr>
              <a:t>;</a:t>
            </a:r>
          </a:p>
          <a:p>
            <a:pPr>
              <a:buFont typeface="Arial" panose="020B0604020202020204" pitchFamily="34" charset="0"/>
              <a:buChar char="•"/>
            </a:pPr>
            <a:r>
              <a:rPr lang="nl-NL" b="0" i="0" u="none" strike="noStrike" dirty="0">
                <a:effectLst/>
                <a:latin typeface="Mont"/>
                <a:hlinkClick r:id="rId5"/>
              </a:rPr>
              <a:t>Alzheimer</a:t>
            </a:r>
            <a:r>
              <a:rPr lang="nl-NL" b="0" i="0" dirty="0">
                <a:effectLst/>
                <a:latin typeface="Mont"/>
              </a:rPr>
              <a:t>;</a:t>
            </a:r>
          </a:p>
          <a:p>
            <a:pPr>
              <a:buFont typeface="Arial" panose="020B0604020202020204" pitchFamily="34" charset="0"/>
              <a:buChar char="•"/>
            </a:pPr>
            <a:r>
              <a:rPr lang="nl-NL" b="0" i="0" u="none" strike="noStrike" dirty="0">
                <a:effectLst/>
                <a:latin typeface="Mont"/>
                <a:hlinkClick r:id="rId6"/>
              </a:rPr>
              <a:t>ziekte van Huntington.</a:t>
            </a:r>
            <a:endParaRPr lang="nl-NL" b="0" i="0" dirty="0">
              <a:effectLst/>
              <a:latin typeface="Mont"/>
            </a:endParaRPr>
          </a:p>
          <a:p>
            <a:endParaRPr lang="nl-NL" dirty="0"/>
          </a:p>
        </p:txBody>
      </p:sp>
    </p:spTree>
    <p:extLst>
      <p:ext uri="{BB962C8B-B14F-4D97-AF65-F5344CB8AC3E}">
        <p14:creationId xmlns:p14="http://schemas.microsoft.com/office/powerpoint/2010/main" val="29528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E85F6-1B83-406C-8E6C-430B41061EA5}"/>
              </a:ext>
            </a:extLst>
          </p:cNvPr>
          <p:cNvSpPr>
            <a:spLocks noGrp="1"/>
          </p:cNvSpPr>
          <p:nvPr>
            <p:ph type="title"/>
          </p:nvPr>
        </p:nvSpPr>
        <p:spPr/>
        <p:txBody>
          <a:bodyPr/>
          <a:lstStyle/>
          <a:p>
            <a:r>
              <a:rPr lang="nl-NL" dirty="0"/>
              <a:t>Oorzaken van NAH</a:t>
            </a:r>
          </a:p>
        </p:txBody>
      </p:sp>
      <p:sp>
        <p:nvSpPr>
          <p:cNvPr id="3" name="Tijdelijke aanduiding voor inhoud 2">
            <a:extLst>
              <a:ext uri="{FF2B5EF4-FFF2-40B4-BE49-F238E27FC236}">
                <a16:creationId xmlns:a16="http://schemas.microsoft.com/office/drawing/2014/main" id="{CFC58A8F-6FF8-4AB9-9233-E39290E452DC}"/>
              </a:ext>
            </a:extLst>
          </p:cNvPr>
          <p:cNvSpPr>
            <a:spLocks noGrp="1"/>
          </p:cNvSpPr>
          <p:nvPr>
            <p:ph sz="half" idx="1"/>
          </p:nvPr>
        </p:nvSpPr>
        <p:spPr/>
        <p:txBody>
          <a:bodyPr/>
          <a:lstStyle/>
          <a:p>
            <a:r>
              <a:rPr lang="nl-NL" b="1" u="none" strike="noStrike" dirty="0">
                <a:solidFill>
                  <a:srgbClr val="009EE0"/>
                </a:solidFill>
                <a:effectLst/>
                <a:latin typeface="Dinweb"/>
              </a:rPr>
              <a:t>Traumatisch hersenletsel</a:t>
            </a:r>
          </a:p>
          <a:p>
            <a:r>
              <a:rPr lang="nl-NL" b="0" i="0" dirty="0">
                <a:solidFill>
                  <a:srgbClr val="4D4D4D"/>
                </a:solidFill>
                <a:effectLst/>
                <a:latin typeface="Dinweb"/>
              </a:rPr>
              <a:t>23.000 gevallen op jaar basis</a:t>
            </a:r>
            <a:endParaRPr lang="nl-NL" b="1" i="0" dirty="0">
              <a:solidFill>
                <a:srgbClr val="009EE0"/>
              </a:solidFill>
              <a:latin typeface="Dinweb"/>
            </a:endParaRPr>
          </a:p>
          <a:p>
            <a:r>
              <a:rPr lang="nl-NL" b="0" i="0" dirty="0">
                <a:solidFill>
                  <a:srgbClr val="4D4D4D"/>
                </a:solidFill>
                <a:effectLst/>
                <a:latin typeface="Dinweb"/>
              </a:rPr>
              <a:t>15.000 per jaar met blijvende beperking</a:t>
            </a:r>
          </a:p>
          <a:p>
            <a:r>
              <a:rPr lang="nl-NL" b="0" i="0" dirty="0">
                <a:solidFill>
                  <a:srgbClr val="4D4D4D"/>
                </a:solidFill>
                <a:effectLst/>
                <a:latin typeface="Dinweb"/>
              </a:rPr>
              <a:t>hersenkneuzing, </a:t>
            </a:r>
          </a:p>
          <a:p>
            <a:r>
              <a:rPr lang="nl-NL" b="0" i="0" dirty="0">
                <a:solidFill>
                  <a:srgbClr val="4D4D4D"/>
                </a:solidFill>
                <a:effectLst/>
                <a:latin typeface="Dinweb"/>
              </a:rPr>
              <a:t>zware hersenschudding </a:t>
            </a:r>
          </a:p>
          <a:p>
            <a:r>
              <a:rPr lang="nl-NL" b="0" i="0" dirty="0">
                <a:solidFill>
                  <a:srgbClr val="4D4D4D"/>
                </a:solidFill>
                <a:effectLst/>
                <a:latin typeface="Dinweb"/>
              </a:rPr>
              <a:t>of een bloeding veroorzaakt door een trauma (bijvoorbeeld een schedelbasisfractuur)</a:t>
            </a:r>
            <a:endParaRPr lang="nl-NL" b="1" u="none" strike="noStrike" dirty="0">
              <a:solidFill>
                <a:srgbClr val="009EE0"/>
              </a:solidFill>
              <a:effectLst/>
              <a:latin typeface="Dinweb"/>
            </a:endParaRPr>
          </a:p>
          <a:p>
            <a:endParaRPr lang="nl-NL" dirty="0"/>
          </a:p>
        </p:txBody>
      </p:sp>
      <p:sp>
        <p:nvSpPr>
          <p:cNvPr id="4" name="Tijdelijke aanduiding voor inhoud 3">
            <a:extLst>
              <a:ext uri="{FF2B5EF4-FFF2-40B4-BE49-F238E27FC236}">
                <a16:creationId xmlns:a16="http://schemas.microsoft.com/office/drawing/2014/main" id="{734B9791-00D1-48B0-A997-3409256409A1}"/>
              </a:ext>
            </a:extLst>
          </p:cNvPr>
          <p:cNvSpPr>
            <a:spLocks noGrp="1"/>
          </p:cNvSpPr>
          <p:nvPr>
            <p:ph sz="half" idx="2"/>
          </p:nvPr>
        </p:nvSpPr>
        <p:spPr/>
        <p:txBody>
          <a:bodyPr/>
          <a:lstStyle/>
          <a:p>
            <a:r>
              <a:rPr lang="nl-NL" b="1" u="none" strike="noStrike" dirty="0">
                <a:solidFill>
                  <a:srgbClr val="009EE0"/>
                </a:solidFill>
                <a:effectLst/>
                <a:latin typeface="Dinweb"/>
              </a:rPr>
              <a:t>Niet-traumatisch hersenletsel</a:t>
            </a:r>
          </a:p>
          <a:p>
            <a:r>
              <a:rPr lang="nl-NL" b="0" i="0" dirty="0">
                <a:solidFill>
                  <a:srgbClr val="4D4D4D"/>
                </a:solidFill>
                <a:effectLst/>
                <a:latin typeface="Dinweb"/>
              </a:rPr>
              <a:t>probleem in de bloedvaten in de hersenen</a:t>
            </a:r>
          </a:p>
          <a:p>
            <a:r>
              <a:rPr lang="nl-NL" b="0" i="0" dirty="0">
                <a:solidFill>
                  <a:srgbClr val="4D4D4D"/>
                </a:solidFill>
                <a:effectLst/>
                <a:latin typeface="Dinweb"/>
              </a:rPr>
              <a:t>Zuurstoftekort</a:t>
            </a:r>
            <a:endParaRPr lang="nl-NL" dirty="0">
              <a:solidFill>
                <a:srgbClr val="4D4D4D"/>
              </a:solidFill>
              <a:latin typeface="Dinweb"/>
            </a:endParaRPr>
          </a:p>
          <a:p>
            <a:r>
              <a:rPr lang="nl-NL" b="0" i="0" dirty="0">
                <a:solidFill>
                  <a:srgbClr val="4D4D4D"/>
                </a:solidFill>
                <a:effectLst/>
                <a:latin typeface="Dinweb"/>
              </a:rPr>
              <a:t>Hersenziekte</a:t>
            </a:r>
          </a:p>
          <a:p>
            <a:r>
              <a:rPr lang="nl-NL" b="0" i="0" dirty="0">
                <a:solidFill>
                  <a:srgbClr val="4D4D4D"/>
                </a:solidFill>
                <a:effectLst/>
                <a:latin typeface="Dinweb"/>
              </a:rPr>
              <a:t>vergiftiging door gevaarlijke stoffen en drank of drugs </a:t>
            </a:r>
          </a:p>
          <a:p>
            <a:r>
              <a:rPr lang="nl-NL" b="0" i="0" u="sng" dirty="0">
                <a:solidFill>
                  <a:srgbClr val="009EE0"/>
                </a:solidFill>
                <a:effectLst/>
                <a:latin typeface="Dinweb"/>
                <a:hlinkClick r:id="rId2"/>
              </a:rPr>
              <a:t>overzicht van de oorzaken van NAH</a:t>
            </a:r>
            <a:r>
              <a:rPr lang="nl-NL" b="0" i="0" dirty="0">
                <a:solidFill>
                  <a:srgbClr val="4D4D4D"/>
                </a:solidFill>
                <a:effectLst/>
                <a:latin typeface="Dinweb"/>
              </a:rPr>
              <a:t> </a:t>
            </a:r>
            <a:endParaRPr lang="nl-NL" dirty="0"/>
          </a:p>
        </p:txBody>
      </p:sp>
    </p:spTree>
    <p:extLst>
      <p:ext uri="{BB962C8B-B14F-4D97-AF65-F5344CB8AC3E}">
        <p14:creationId xmlns:p14="http://schemas.microsoft.com/office/powerpoint/2010/main" val="3126255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96</TotalTime>
  <Words>612</Words>
  <Application>Microsoft Office PowerPoint</Application>
  <PresentationFormat>Breedbeeld</PresentationFormat>
  <Paragraphs>72</Paragraphs>
  <Slides>12</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12</vt:i4>
      </vt:variant>
    </vt:vector>
  </HeadingPairs>
  <TitlesOfParts>
    <vt:vector size="20" baseType="lpstr">
      <vt:lpstr>Arial</vt:lpstr>
      <vt:lpstr>Calibri</vt:lpstr>
      <vt:lpstr>Dinweb</vt:lpstr>
      <vt:lpstr>Garamond</vt:lpstr>
      <vt:lpstr>Mont</vt:lpstr>
      <vt:lpstr>Symbol</vt:lpstr>
      <vt:lpstr>Times New Roman</vt:lpstr>
      <vt:lpstr>SavonVTI</vt:lpstr>
      <vt:lpstr>Niet aangeboren hersenletsel</vt:lpstr>
      <vt:lpstr>PowerPoint-presentatie</vt:lpstr>
      <vt:lpstr>https://forms.office.com/Pages/ResponsePage.aspx?id=w2G049DPZkW2ht9OwEfr2MNdh_hAEURDjKOc7at13s1UQUFUTUE0VVk2UzFWWFg2NUpSM1JXR0FLMS4u  </vt:lpstr>
      <vt:lpstr>Thema: hersenletsel  </vt:lpstr>
      <vt:lpstr>PowerPoint-presentatie</vt:lpstr>
      <vt:lpstr>PowerPoint-presentatie</vt:lpstr>
      <vt:lpstr>PowerPoint-presentatie</vt:lpstr>
      <vt:lpstr>andere vormen van niet-aangeboren hersenletsel</vt:lpstr>
      <vt:lpstr>Oorzaken van NAH</vt:lpstr>
      <vt:lpstr>De onzichtbare gevolgen van NAH uitten zich op verschillende manieren: </vt:lpstr>
      <vt:lpstr>Gevolgen van NAH voor naasten </vt:lpstr>
      <vt:lpstr>Evaluatie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Niet aangeboren hersenletsel</dc:title>
  <dc:creator>Joanna Rodrigues</dc:creator>
  <cp:lastModifiedBy>Joanna Rodrigues</cp:lastModifiedBy>
  <cp:revision>1</cp:revision>
  <dcterms:created xsi:type="dcterms:W3CDTF">2020-09-25T20:38:15Z</dcterms:created>
  <dcterms:modified xsi:type="dcterms:W3CDTF">2020-10-03T19:39:18Z</dcterms:modified>
</cp:coreProperties>
</file>